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410" r:id="rId5"/>
    <p:sldId id="422" r:id="rId6"/>
    <p:sldId id="372" r:id="rId7"/>
    <p:sldId id="388" r:id="rId8"/>
    <p:sldId id="429" r:id="rId9"/>
    <p:sldId id="413" r:id="rId10"/>
    <p:sldId id="435" r:id="rId11"/>
    <p:sldId id="396" r:id="rId12"/>
    <p:sldId id="431" r:id="rId13"/>
    <p:sldId id="432" r:id="rId14"/>
    <p:sldId id="412" r:id="rId15"/>
    <p:sldId id="430" r:id="rId16"/>
    <p:sldId id="434" r:id="rId17"/>
    <p:sldId id="423" r:id="rId18"/>
    <p:sldId id="424" r:id="rId19"/>
    <p:sldId id="425" r:id="rId20"/>
    <p:sldId id="426" r:id="rId21"/>
    <p:sldId id="417" r:id="rId22"/>
    <p:sldId id="418" r:id="rId23"/>
    <p:sldId id="421" r:id="rId24"/>
    <p:sldId id="420" r:id="rId25"/>
    <p:sldId id="415" r:id="rId26"/>
    <p:sldId id="4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0068F-EDFD-4866-AB58-53C3C36EF583}" v="63" dt="2022-05-23T15:42:05.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00" autoAdjust="0"/>
  </p:normalViewPr>
  <p:slideViewPr>
    <p:cSldViewPr snapToGrid="0">
      <p:cViewPr varScale="1">
        <p:scale>
          <a:sx n="106" d="100"/>
          <a:sy n="106" d="100"/>
        </p:scale>
        <p:origin x="672"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D0F37D-82D3-483A-BA50-DC6272CEA1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34A250-23DA-4B72-80DB-FBEDB856C4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079209-A45B-402B-9658-AF712586A912}" type="datetimeFigureOut">
              <a:rPr lang="en-US" smtClean="0"/>
              <a:t>5/26/2022</a:t>
            </a:fld>
            <a:endParaRPr lang="en-US"/>
          </a:p>
        </p:txBody>
      </p:sp>
      <p:sp>
        <p:nvSpPr>
          <p:cNvPr id="4" name="Footer Placeholder 3">
            <a:extLst>
              <a:ext uri="{FF2B5EF4-FFF2-40B4-BE49-F238E27FC236}">
                <a16:creationId xmlns:a16="http://schemas.microsoft.com/office/drawing/2014/main" id="{AB9D90D2-5986-447E-AED5-F60999331F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B65E20-9C80-4FFE-BB7F-5FA76FEE07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AEF10E-5C3A-42BC-B540-778F47B4CF81}" type="slidenum">
              <a:rPr lang="en-US" smtClean="0"/>
              <a:t>‹#›</a:t>
            </a:fld>
            <a:endParaRPr lang="en-US"/>
          </a:p>
        </p:txBody>
      </p:sp>
    </p:spTree>
    <p:extLst>
      <p:ext uri="{BB962C8B-B14F-4D97-AF65-F5344CB8AC3E}">
        <p14:creationId xmlns:p14="http://schemas.microsoft.com/office/powerpoint/2010/main" val="2798154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wcg.gov/sites/default/files/committee-images/pio-graphic.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inyurl.com/IMRRoverview"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inyurl.com/IMRRinvit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BF9438-3EEF-4192-9815-F6F44770AEF7}" type="slidenum">
              <a:rPr lang="en-US" smtClean="0"/>
              <a:t>5</a:t>
            </a:fld>
            <a:endParaRPr lang="en-US"/>
          </a:p>
        </p:txBody>
      </p:sp>
    </p:spTree>
    <p:extLst>
      <p:ext uri="{BB962C8B-B14F-4D97-AF65-F5344CB8AC3E}">
        <p14:creationId xmlns:p14="http://schemas.microsoft.com/office/powerpoint/2010/main" val="295486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BF9438-3EEF-4192-9815-F6F44770AEF7}" type="slidenum">
              <a:rPr lang="en-US" smtClean="0"/>
              <a:t>7</a:t>
            </a:fld>
            <a:endParaRPr lang="en-US"/>
          </a:p>
        </p:txBody>
      </p:sp>
    </p:spTree>
    <p:extLst>
      <p:ext uri="{BB962C8B-B14F-4D97-AF65-F5344CB8AC3E}">
        <p14:creationId xmlns:p14="http://schemas.microsoft.com/office/powerpoint/2010/main" val="24875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finalized updated position descriptions for PIO1, PIO2, PIO3, and PIOT.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Graphic that explains positions: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What type of PIO are you? (nwcg.gov)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permission to use the PIO3 position code, but it will take some time to make changes in the systems. Current PIOFs could see a name change to PIO3 on a future red card.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new task book was also developed for PIO3. That task book will be made available as soon as approved. A transition plan will follow.</a:t>
            </a:r>
          </a:p>
          <a:p>
            <a:pPr marL="0" marR="0">
              <a:lnSpc>
                <a:spcPct val="107000"/>
              </a:lnSpc>
              <a:spcBef>
                <a:spcPts val="0"/>
              </a:spcBef>
              <a:spcAft>
                <a:spcPts val="800"/>
              </a:spcAft>
            </a:pPr>
            <a:r>
              <a:rPr lang="en-US" b="0" i="0" dirty="0">
                <a:solidFill>
                  <a:srgbClr val="000000"/>
                </a:solidFill>
                <a:effectLst/>
                <a:latin typeface="Calibri" panose="020F0502020204030204" pitchFamily="34" charset="0"/>
              </a:rPr>
              <a:t>We have 138 qualified Public Information Officer Technicians (PIOT) in IQCS now. This does not account for state, local, or other agency employees that use other qualification systems.</a:t>
            </a:r>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15</a:t>
            </a:fld>
            <a:endParaRPr lang="en-US"/>
          </a:p>
        </p:txBody>
      </p:sp>
    </p:spTree>
    <p:extLst>
      <p:ext uri="{BB962C8B-B14F-4D97-AF65-F5344CB8AC3E}">
        <p14:creationId xmlns:p14="http://schemas.microsoft.com/office/powerpoint/2010/main" val="357300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Calibri" panose="020F0502020204030204" pitchFamily="34" charset="0"/>
              </a:rPr>
              <a:t>Reviewing and Updating Information Training </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S-203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S-403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S-103 – possible code for an introductory course for the PIOT position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S-110 – PIOSC provided feedback for the updated S-110 training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O-305 or other IMT training – PIOSC is working with the IPSC to develop Type 3 level IMT training. </a:t>
            </a:r>
          </a:p>
          <a:p>
            <a:pPr algn="l" rtl="0" fontAlgn="base"/>
            <a:r>
              <a:rPr lang="en-US" sz="1800" b="0" i="0">
                <a:solidFill>
                  <a:srgbClr val="000000"/>
                </a:solidFill>
                <a:effectLst/>
                <a:latin typeface="Calibri" panose="020F0502020204030204" pitchFamily="34" charset="0"/>
              </a:rPr>
              <a:t>Complex IMT Transition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32BF9438-3EEF-4192-9815-F6F44770AEF7}" type="slidenum">
              <a:rPr lang="en-US" smtClean="0"/>
              <a:t>16</a:t>
            </a:fld>
            <a:endParaRPr lang="en-US"/>
          </a:p>
        </p:txBody>
      </p:sp>
    </p:spTree>
    <p:extLst>
      <p:ext uri="{BB962C8B-B14F-4D97-AF65-F5344CB8AC3E}">
        <p14:creationId xmlns:p14="http://schemas.microsoft.com/office/powerpoint/2010/main" val="82946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800"/>
              </a:spcAft>
            </a:pPr>
            <a:r>
              <a:rPr lang="en-US" sz="1800" b="1" i="0" dirty="0">
                <a:solidFill>
                  <a:srgbClr val="000000"/>
                </a:solidFill>
                <a:effectLst/>
                <a:latin typeface="Calibri" panose="020F0502020204030204" pitchFamily="34" charset="0"/>
              </a:rPr>
              <a:t>Complex IMT Involvement </a:t>
            </a:r>
            <a:endParaRPr lang="en-US" sz="1800" b="0" i="0" dirty="0">
              <a:solidFill>
                <a:srgbClr val="000000"/>
              </a:solidFill>
              <a:effectLst/>
              <a:latin typeface="Calibri" panose="020F0502020204030204" pitchFamily="34" charset="0"/>
            </a:endParaRPr>
          </a:p>
          <a:p>
            <a:pPr marL="0" marR="0" algn="l">
              <a:spcBef>
                <a:spcPts val="0"/>
              </a:spcBef>
              <a:spcAft>
                <a:spcPts val="800"/>
              </a:spcAft>
            </a:pPr>
            <a:r>
              <a:rPr lang="en-US" sz="1800" b="0" i="0" dirty="0">
                <a:solidFill>
                  <a:srgbClr val="000000"/>
                </a:solidFill>
                <a:effectLst/>
                <a:latin typeface="Calibri" panose="020F0502020204030204" pitchFamily="34" charset="0"/>
              </a:rPr>
              <a:t>The PIOSC and other position steward committees were asked to develop complex-level positions for the Complex IMT Transition.  </a:t>
            </a:r>
          </a:p>
          <a:p>
            <a:pPr marL="0" marR="0" algn="l">
              <a:spcBef>
                <a:spcPts val="0"/>
              </a:spcBef>
              <a:spcAft>
                <a:spcPts val="800"/>
              </a:spcAft>
            </a:pPr>
            <a:r>
              <a:rPr lang="en-US" sz="1800" b="0" i="0" dirty="0">
                <a:solidFill>
                  <a:srgbClr val="000000"/>
                </a:solidFill>
                <a:effectLst/>
                <a:latin typeface="Calibri" panose="020F0502020204030204" pitchFamily="34" charset="0"/>
              </a:rPr>
              <a:t>We developed a PIO Complex (PIOC) position based on the Type 1 PIO position description and updated the PIO 1 task book to reflect duties at the complex level. </a:t>
            </a:r>
          </a:p>
          <a:p>
            <a:pPr marL="0" marR="0" algn="l">
              <a:spcBef>
                <a:spcPts val="0"/>
              </a:spcBef>
              <a:spcAft>
                <a:spcPts val="800"/>
              </a:spcAft>
            </a:pPr>
            <a:r>
              <a:rPr lang="en-US" sz="1800" b="0" i="0" dirty="0">
                <a:solidFill>
                  <a:srgbClr val="000000"/>
                </a:solidFill>
                <a:effectLst/>
                <a:latin typeface="Calibri" panose="020F0502020204030204" pitchFamily="34" charset="0"/>
              </a:rPr>
              <a:t>The IPSC prepared a transition plan to include all positions affected by the Complex IMT transition. This transition mainly affects Type 1 and Type 2 positions.   </a:t>
            </a:r>
          </a:p>
          <a:p>
            <a:pPr marL="0" marR="0" algn="l">
              <a:spcBef>
                <a:spcPts val="0"/>
              </a:spcBef>
              <a:spcAft>
                <a:spcPts val="800"/>
              </a:spcAft>
            </a:pPr>
            <a:r>
              <a:rPr lang="en-US" sz="1800" b="0" i="0" dirty="0">
                <a:solidFill>
                  <a:srgbClr val="000000"/>
                </a:solidFill>
                <a:effectLst/>
                <a:latin typeface="Calibri" panose="020F0502020204030204" pitchFamily="34" charset="0"/>
              </a:rPr>
              <a:t>The NWCG Executive Board issued a memo with guidance to implement the transition plan for the Pilot Phase this year: https://www.nwcg.gov/sites/default/files/memos/eb-m-22-002.pdf </a:t>
            </a:r>
          </a:p>
          <a:p>
            <a:pPr marL="0" marR="0" algn="l">
              <a:spcBef>
                <a:spcPts val="0"/>
              </a:spcBef>
              <a:spcAft>
                <a:spcPts val="800"/>
              </a:spcAft>
            </a:pPr>
            <a:r>
              <a:rPr lang="en-US" sz="1800" b="0" i="0" dirty="0">
                <a:solidFill>
                  <a:srgbClr val="000000"/>
                </a:solidFill>
                <a:effectLst/>
                <a:latin typeface="Calibri" panose="020F0502020204030204" pitchFamily="34" charset="0"/>
              </a:rPr>
              <a:t>After this year of pilot testing CIMTs, NWCG committees will re-evaluate the needs for each position and provide updates to the transition plan and positions where needed. </a:t>
            </a:r>
          </a:p>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17</a:t>
            </a:fld>
            <a:endParaRPr lang="en-US"/>
          </a:p>
        </p:txBody>
      </p:sp>
    </p:spTree>
    <p:extLst>
      <p:ext uri="{BB962C8B-B14F-4D97-AF65-F5344CB8AC3E}">
        <p14:creationId xmlns:p14="http://schemas.microsoft.com/office/powerpoint/2010/main" val="287575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 Michelle Fidler, I’m a Type 1 Public Information Officer and I help facilitate our interagency IMRR PIO Calls.</a:t>
            </a:r>
          </a:p>
          <a:p>
            <a:endParaRPr lang="en-US"/>
          </a:p>
        </p:txBody>
      </p:sp>
      <p:sp>
        <p:nvSpPr>
          <p:cNvPr id="4" name="Slide Number Placeholder 3"/>
          <p:cNvSpPr>
            <a:spLocks noGrp="1"/>
          </p:cNvSpPr>
          <p:nvPr>
            <p:ph type="sldNum" sz="quarter" idx="5"/>
          </p:nvPr>
        </p:nvSpPr>
        <p:spPr/>
        <p:txBody>
          <a:bodyPr/>
          <a:lstStyle/>
          <a:p>
            <a:fld id="{32BF9438-3EEF-4192-9815-F6F44770AEF7}" type="slidenum">
              <a:rPr lang="en-US" smtClean="0"/>
              <a:t>18</a:t>
            </a:fld>
            <a:endParaRPr lang="en-US"/>
          </a:p>
        </p:txBody>
      </p:sp>
    </p:spTree>
    <p:extLst>
      <p:ext uri="{BB962C8B-B14F-4D97-AF65-F5344CB8AC3E}">
        <p14:creationId xmlns:p14="http://schemas.microsoft.com/office/powerpoint/2010/main" val="2039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04E4E"/>
                </a:solidFill>
                <a:effectLst/>
                <a:latin typeface="Noto Serif" panose="02020600060500020200" pitchFamily="18" charset="0"/>
              </a:rPr>
              <a:t>In 2020, IMRR began as a grass roots effort to share real time Incident Management Remote Response lessons learned as we adapted in a pandemic environment. </a:t>
            </a:r>
          </a:p>
          <a:p>
            <a:pPr algn="l"/>
            <a:endParaRPr lang="en-US" b="0" i="0">
              <a:solidFill>
                <a:srgbClr val="304E4E"/>
              </a:solidFill>
              <a:effectLst/>
              <a:latin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04E4E"/>
                </a:solidFill>
                <a:effectLst/>
                <a:latin typeface="Noto Serif" panose="02020600060500020200" pitchFamily="18" charset="0"/>
              </a:rPr>
              <a:t>In 2022 the name was updated to the Incident Management Response Roundtable to more accurately reflect the evolved nature of our community </a:t>
            </a:r>
            <a:r>
              <a:rPr lang="en-US" b="0">
                <a:solidFill>
                  <a:srgbClr val="304E4E"/>
                </a:solidFill>
                <a:effectLst/>
                <a:latin typeface="Noto Serif" panose="02020600060500020200" pitchFamily="18" charset="0"/>
              </a:rPr>
              <a:t>that provides opportunities to connect the field, share interagency incident innovation, and build best practices. </a:t>
            </a:r>
            <a:endParaRPr lang="en-US" b="0" i="0">
              <a:solidFill>
                <a:srgbClr val="304E4E"/>
              </a:solidFill>
              <a:effectLst/>
              <a:latin typeface="Noto Serif" panose="02020600060500020200" pitchFamily="18" charset="0"/>
            </a:endParaRPr>
          </a:p>
          <a:p>
            <a:pPr algn="l"/>
            <a:endParaRPr lang="en-US" b="1" i="1">
              <a:solidFill>
                <a:srgbClr val="304E4E"/>
              </a:solidFill>
              <a:effectLst/>
              <a:latin typeface="Noto Serif" panose="02020600060500020200"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04E4E"/>
                </a:solidFill>
                <a:effectLst/>
                <a:latin typeface="Noto Serif" panose="02020600060500020200" pitchFamily="18" charset="0"/>
              </a:rPr>
              <a:t>You can check out our </a:t>
            </a:r>
            <a:r>
              <a:rPr lang="en-US" b="0" i="0" err="1">
                <a:solidFill>
                  <a:srgbClr val="304E4E"/>
                </a:solidFill>
                <a:effectLst/>
                <a:latin typeface="Noto Serif" panose="02020600060500020200" pitchFamily="18" charset="0"/>
              </a:rPr>
              <a:t>Storymap</a:t>
            </a:r>
            <a:r>
              <a:rPr lang="en-US" b="0" i="0">
                <a:solidFill>
                  <a:srgbClr val="304E4E"/>
                </a:solidFill>
                <a:effectLst/>
                <a:latin typeface="Noto Serif" panose="02020600060500020200" pitchFamily="18" charset="0"/>
              </a:rPr>
              <a:t> for more information </a:t>
            </a:r>
            <a:r>
              <a:rPr lang="en-US" sz="1200" b="0" i="0" kern="1200">
                <a:solidFill>
                  <a:schemeClr val="tx1"/>
                </a:solidFill>
                <a:latin typeface="+mj-lt"/>
                <a:ea typeface="+mj-ea"/>
                <a:cs typeface="+mj-cs"/>
                <a:hlinkClick r:id="rId3"/>
              </a:rPr>
              <a:t>https://tinyurl.com/IMRRoverview</a:t>
            </a:r>
            <a:endParaRPr lang="en-US" sz="1200" b="0" i="0" kern="1200">
              <a:solidFill>
                <a:schemeClr val="tx1"/>
              </a:solidFill>
              <a:latin typeface="+mj-lt"/>
              <a:ea typeface="+mj-ea"/>
              <a:cs typeface="+mj-cs"/>
            </a:endParaRPr>
          </a:p>
          <a:p>
            <a:endParaRPr lang="en-US"/>
          </a:p>
        </p:txBody>
      </p:sp>
      <p:sp>
        <p:nvSpPr>
          <p:cNvPr id="4" name="Slide Number Placeholder 3"/>
          <p:cNvSpPr>
            <a:spLocks noGrp="1"/>
          </p:cNvSpPr>
          <p:nvPr>
            <p:ph type="sldNum" sz="quarter" idx="5"/>
          </p:nvPr>
        </p:nvSpPr>
        <p:spPr/>
        <p:txBody>
          <a:bodyPr/>
          <a:lstStyle/>
          <a:p>
            <a:fld id="{32BF9438-3EEF-4192-9815-F6F44770AEF7}" type="slidenum">
              <a:rPr lang="en-US" smtClean="0"/>
              <a:t>19</a:t>
            </a:fld>
            <a:endParaRPr lang="en-US"/>
          </a:p>
        </p:txBody>
      </p:sp>
    </p:spTree>
    <p:extLst>
      <p:ext uri="{BB962C8B-B14F-4D97-AF65-F5344CB8AC3E}">
        <p14:creationId xmlns:p14="http://schemas.microsoft.com/office/powerpoint/2010/main" val="281065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04E4E"/>
                </a:solidFill>
                <a:effectLst/>
                <a:latin typeface="Noto Serif" panose="02020600060500020200" pitchFamily="18" charset="0"/>
              </a:rPr>
              <a:t>Interagency PIOs of all levels nationwide are welcome to join our calls. The calls are an opportunity to connect the field, share interagency incident innovation, and develop and recommend sustainable practices.</a:t>
            </a:r>
          </a:p>
          <a:p>
            <a:pPr algn="l"/>
            <a:endParaRPr lang="en-US" b="0" i="0">
              <a:solidFill>
                <a:srgbClr val="304E4E"/>
              </a:solidFill>
              <a:effectLst/>
              <a:latin typeface="Noto Serif" panose="02020600060500020200" pitchFamily="18" charset="0"/>
            </a:endParaRPr>
          </a:p>
          <a:p>
            <a:pPr algn="l"/>
            <a:r>
              <a:rPr lang="en-US" sz="1200" b="0" i="0">
                <a:solidFill>
                  <a:srgbClr val="201F1E"/>
                </a:solidFill>
                <a:effectLst/>
                <a:latin typeface="Calibri" panose="020F0502020204030204" pitchFamily="34" charset="0"/>
              </a:rPr>
              <a:t>The IMRR PIO calls are currently scheduled on the 1st &amp; 3rd Wed of the month, 10-11 am PT. A reminder email with the agenda is sent out a few days before the call. </a:t>
            </a:r>
          </a:p>
          <a:p>
            <a:pPr algn="l"/>
            <a:endParaRPr lang="en-US" sz="1200" b="0" i="0">
              <a:solidFill>
                <a:srgbClr val="201F1E"/>
              </a:solidFill>
              <a:effectLst/>
              <a:latin typeface="Calibri" panose="020F0502020204030204" pitchFamily="34" charset="0"/>
            </a:endParaRPr>
          </a:p>
          <a:p>
            <a:pPr algn="l"/>
            <a:r>
              <a:rPr lang="en-US" sz="1200" b="0" i="0">
                <a:solidFill>
                  <a:srgbClr val="201F1E"/>
                </a:solidFill>
                <a:effectLst/>
                <a:latin typeface="Calibri" panose="020F0502020204030204" pitchFamily="34" charset="0"/>
              </a:rPr>
              <a:t>In the off season we bring in guest speakers to help us expand our skills and knowledge. The NWCG PIO Subcommittee also provides regular updates. When fire activity picks up we focus on report outs from folks on active or recent incidents and provide an opportunity for folks in the field to share tips and tricks. </a:t>
            </a:r>
          </a:p>
          <a:p>
            <a:pPr algn="l"/>
            <a:endParaRPr lang="en-US" sz="1200" b="0" i="0">
              <a:solidFill>
                <a:srgbClr val="201F1E"/>
              </a:solidFill>
              <a:effectLst/>
              <a:latin typeface="Calibri" panose="020F0502020204030204" pitchFamily="34" charset="0"/>
            </a:endParaRPr>
          </a:p>
          <a:p>
            <a:pPr algn="l"/>
            <a:r>
              <a:rPr lang="en-US" b="0" i="0">
                <a:solidFill>
                  <a:srgbClr val="304E4E"/>
                </a:solidFill>
                <a:effectLst/>
                <a:latin typeface="Noto Serif" panose="02020600060500020200" pitchFamily="18" charset="0"/>
              </a:rPr>
              <a:t>You can sign Up for Functional Area Calls online </a:t>
            </a:r>
            <a:r>
              <a:rPr lang="en-US" b="0" i="0" u="none" strike="noStrike">
                <a:effectLst/>
                <a:latin typeface="Noto Serif" panose="02020600060500020200" pitchFamily="18" charset="0"/>
                <a:hlinkClick r:id="rId3"/>
              </a:rPr>
              <a:t>https://tinyurl.com/IMRRinvite</a:t>
            </a:r>
            <a:r>
              <a:rPr lang="en-US" b="0" i="0">
                <a:solidFill>
                  <a:srgbClr val="304E4E"/>
                </a:solidFill>
                <a:effectLst/>
                <a:latin typeface="Noto Serif" panose="02020600060500020200" pitchFamily="18" charset="0"/>
              </a:rPr>
              <a:t> </a:t>
            </a:r>
          </a:p>
          <a:p>
            <a:endParaRPr lang="en-US"/>
          </a:p>
        </p:txBody>
      </p:sp>
      <p:sp>
        <p:nvSpPr>
          <p:cNvPr id="4" name="Slide Number Placeholder 3"/>
          <p:cNvSpPr>
            <a:spLocks noGrp="1"/>
          </p:cNvSpPr>
          <p:nvPr>
            <p:ph type="sldNum" sz="quarter" idx="5"/>
          </p:nvPr>
        </p:nvSpPr>
        <p:spPr/>
        <p:txBody>
          <a:bodyPr/>
          <a:lstStyle/>
          <a:p>
            <a:fld id="{32BF9438-3EEF-4192-9815-F6F44770AEF7}" type="slidenum">
              <a:rPr lang="en-US" smtClean="0"/>
              <a:t>20</a:t>
            </a:fld>
            <a:endParaRPr lang="en-US"/>
          </a:p>
        </p:txBody>
      </p:sp>
    </p:spTree>
    <p:extLst>
      <p:ext uri="{BB962C8B-B14F-4D97-AF65-F5344CB8AC3E}">
        <p14:creationId xmlns:p14="http://schemas.microsoft.com/office/powerpoint/2010/main" val="51848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project that evolved out of IMRR discussions is the Remote Incident Support Team or RIST. </a:t>
            </a:r>
          </a:p>
          <a:p>
            <a:endParaRPr lang="en-US"/>
          </a:p>
          <a:p>
            <a:r>
              <a:rPr lang="en-US"/>
              <a:t>It’s an opportunity for folks not available for traditional field assignments to be able to help support multiple incidents with specific tasks that can be done virtually including </a:t>
            </a:r>
            <a:r>
              <a:rPr lang="en-US" err="1"/>
              <a:t>Inciweb</a:t>
            </a:r>
            <a:r>
              <a:rPr lang="en-US"/>
              <a:t>, social media, media monitoring, and video editing. </a:t>
            </a:r>
          </a:p>
          <a:p>
            <a:endParaRPr lang="en-US"/>
          </a:p>
          <a:p>
            <a:r>
              <a:rPr lang="en-US"/>
              <a:t>You can check out our links for more info. https://tinyurl.com/ristinfo</a:t>
            </a:r>
          </a:p>
          <a:p>
            <a:endParaRPr lang="en-US"/>
          </a:p>
        </p:txBody>
      </p:sp>
      <p:sp>
        <p:nvSpPr>
          <p:cNvPr id="4" name="Slide Number Placeholder 3"/>
          <p:cNvSpPr>
            <a:spLocks noGrp="1"/>
          </p:cNvSpPr>
          <p:nvPr>
            <p:ph type="sldNum" sz="quarter" idx="5"/>
          </p:nvPr>
        </p:nvSpPr>
        <p:spPr/>
        <p:txBody>
          <a:bodyPr/>
          <a:lstStyle/>
          <a:p>
            <a:fld id="{32BF9438-3EEF-4192-9815-F6F44770AEF7}" type="slidenum">
              <a:rPr lang="en-US" smtClean="0"/>
              <a:t>21</a:t>
            </a:fld>
            <a:endParaRPr lang="en-US"/>
          </a:p>
        </p:txBody>
      </p:sp>
    </p:spTree>
    <p:extLst>
      <p:ext uri="{BB962C8B-B14F-4D97-AF65-F5344CB8AC3E}">
        <p14:creationId xmlns:p14="http://schemas.microsoft.com/office/powerpoint/2010/main" val="350446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D177CC8-001B-43AD-8769-8F49681EBEDD}"/>
              </a:ext>
            </a:extLst>
          </p:cNvPr>
          <p:cNvSpPr>
            <a:spLocks noGrp="1"/>
          </p:cNvSpPr>
          <p:nvPr>
            <p:ph type="pic" sz="quarter" idx="13"/>
          </p:nvPr>
        </p:nvSpPr>
        <p:spPr>
          <a:xfrm>
            <a:off x="0" y="0"/>
            <a:ext cx="11273115"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anchor="ctr">
            <a:noAutofit/>
          </a:bodyPr>
          <a:lstStyle>
            <a:lvl1pPr algn="ctr">
              <a:defRPr/>
            </a:lvl1pPr>
          </a:lstStyle>
          <a:p>
            <a:r>
              <a:rPr lang="en-US"/>
              <a:t>Click icon to add picture</a:t>
            </a:r>
          </a:p>
        </p:txBody>
      </p:sp>
      <p:sp>
        <p:nvSpPr>
          <p:cNvPr id="9" name="Freeform: Shape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itle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anchor="t">
            <a:noAutofit/>
          </a:bodyPr>
          <a:lstStyle>
            <a:lvl1pPr marL="1371600">
              <a:lnSpc>
                <a:spcPct val="280000"/>
              </a:lnSpc>
              <a:spcBef>
                <a:spcPts val="1800"/>
              </a:spcBef>
              <a:defRPr>
                <a:solidFill>
                  <a:schemeClr val="bg2"/>
                </a:solidFill>
              </a:defRPr>
            </a:lvl1pPr>
          </a:lstStyle>
          <a:p>
            <a:r>
              <a:rPr lang="en-US" sz="4400">
                <a:solidFill>
                  <a:srgbClr val="FFFFFF"/>
                </a:solidFill>
              </a:rPr>
              <a:t>Click to edit Master title style</a:t>
            </a:r>
          </a:p>
        </p:txBody>
      </p:sp>
      <p:sp>
        <p:nvSpPr>
          <p:cNvPr id="36" name="Freeform: Shape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723900"/>
          </a:xfrm>
        </p:spPr>
        <p:txBody>
          <a:bodyPr>
            <a:noAutofit/>
          </a:bodyPr>
          <a:lstStyle>
            <a:lvl1pPr>
              <a:buNone/>
              <a:defRPr sz="20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755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8200" y="4480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3200400" cy="3554039"/>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4496597" y="1679012"/>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4496597"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255FA165-37DF-4E15-9395-3DD34C0F1CC8}"/>
              </a:ext>
            </a:extLst>
          </p:cNvPr>
          <p:cNvSpPr>
            <a:spLocks noGrp="1"/>
          </p:cNvSpPr>
          <p:nvPr>
            <p:ph type="body" sz="quarter" idx="13"/>
          </p:nvPr>
        </p:nvSpPr>
        <p:spPr>
          <a:xfrm>
            <a:off x="8153406" y="1682496"/>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CAFAE5B4-E9C2-4CEE-AE3C-EAD0E4227781}"/>
              </a:ext>
            </a:extLst>
          </p:cNvPr>
          <p:cNvSpPr>
            <a:spLocks noGrp="1"/>
          </p:cNvSpPr>
          <p:nvPr>
            <p:ph sz="quarter" idx="14"/>
          </p:nvPr>
        </p:nvSpPr>
        <p:spPr>
          <a:xfrm>
            <a:off x="8153406"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44179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Summa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F77B68-7FA5-4C67-BB5E-544A66A74753}"/>
              </a:ext>
              <a:ext uri="{C183D7F6-B498-43B3-948B-1728B52AA6E4}">
                <adec:decorative xmlns:adec="http://schemas.microsoft.com/office/drawing/2017/decorative" val="1"/>
              </a:ext>
            </a:extLst>
          </p:cNvPr>
          <p:cNvSpPr/>
          <p:nvPr userDrawn="1"/>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0459E3D4-4913-4324-9732-B962CCA5DAB4}"/>
              </a:ext>
            </a:extLst>
          </p:cNvPr>
          <p:cNvSpPr>
            <a:spLocks noGrp="1"/>
          </p:cNvSpPr>
          <p:nvPr>
            <p:ph type="title"/>
          </p:nvPr>
        </p:nvSpPr>
        <p:spPr>
          <a:xfrm>
            <a:off x="914401" y="443553"/>
            <a:ext cx="9914859" cy="1325880"/>
          </a:xfrm>
        </p:spPr>
        <p:txBody>
          <a:bodyPr/>
          <a:lstStyle>
            <a:lvl1pPr>
              <a:defRPr>
                <a:solidFill>
                  <a:schemeClr val="bg2"/>
                </a:solidFill>
              </a:defRPr>
            </a:lvl1pPr>
          </a:lstStyle>
          <a:p>
            <a:r>
              <a:rPr lang="en-US">
                <a:solidFill>
                  <a:srgbClr val="FFFFFF"/>
                </a:solidFill>
              </a:rPr>
              <a:t>Click to edit Master title style</a:t>
            </a:r>
          </a:p>
        </p:txBody>
      </p:sp>
      <p:sp>
        <p:nvSpPr>
          <p:cNvPr id="12" name="Content Placeholder 9">
            <a:extLst>
              <a:ext uri="{FF2B5EF4-FFF2-40B4-BE49-F238E27FC236}">
                <a16:creationId xmlns:a16="http://schemas.microsoft.com/office/drawing/2014/main" id="{FE71C6AE-BA35-4C02-9C7B-2A2D9775DFEF}"/>
              </a:ext>
            </a:extLst>
          </p:cNvPr>
          <p:cNvSpPr>
            <a:spLocks noGrp="1"/>
          </p:cNvSpPr>
          <p:nvPr>
            <p:ph idx="1"/>
          </p:nvPr>
        </p:nvSpPr>
        <p:spPr>
          <a:xfrm>
            <a:off x="914400" y="2709080"/>
            <a:ext cx="5868537" cy="3467881"/>
          </a:xfrm>
        </p:spPr>
        <p:txBody>
          <a:bodyPr/>
          <a:lstStyle>
            <a:lvl1pPr marL="0" indent="0">
              <a:buNone/>
              <a:defRPr baseline="0"/>
            </a:lvl1pPr>
          </a:lstStyle>
          <a:p>
            <a:pPr lvl="0"/>
            <a:r>
              <a:rPr lang="en-US"/>
              <a:t>Click to edit Master text styles</a:t>
            </a:r>
          </a:p>
        </p:txBody>
      </p:sp>
      <p:sp>
        <p:nvSpPr>
          <p:cNvPr id="17" name="Freeform: Shape 16">
            <a:extLst>
              <a:ext uri="{FF2B5EF4-FFF2-40B4-BE49-F238E27FC236}">
                <a16:creationId xmlns:a16="http://schemas.microsoft.com/office/drawing/2014/main" id="{2F8E2564-CCE3-4E5F-BA7A-BE1CD195CC41}"/>
              </a:ext>
              <a:ext uri="{C183D7F6-B498-43B3-948B-1728B52AA6E4}">
                <adec:decorative xmlns:adec="http://schemas.microsoft.com/office/drawing/2017/decorative" val="1"/>
              </a:ext>
            </a:extLst>
          </p:cNvPr>
          <p:cNvSpPr/>
          <p:nvPr userDrawn="1"/>
        </p:nvSpPr>
        <p:spPr>
          <a:xfrm>
            <a:off x="9844851" y="1"/>
            <a:ext cx="2347150"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Picture Placeholder 23">
            <a:extLst>
              <a:ext uri="{FF2B5EF4-FFF2-40B4-BE49-F238E27FC236}">
                <a16:creationId xmlns:a16="http://schemas.microsoft.com/office/drawing/2014/main" id="{70E4796D-B53A-4567-BE9E-482FEC3EDB2A}"/>
              </a:ext>
            </a:extLst>
          </p:cNvPr>
          <p:cNvSpPr>
            <a:spLocks noGrp="1"/>
          </p:cNvSpPr>
          <p:nvPr>
            <p:ph type="pic" sz="quarter" idx="13"/>
          </p:nvPr>
        </p:nvSpPr>
        <p:spPr>
          <a:xfrm>
            <a:off x="7326184" y="2126134"/>
            <a:ext cx="2434622" cy="2503056"/>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solidFill>
        </p:spPr>
        <p:txBody>
          <a:bodyPr wrap="square">
            <a:noAutofit/>
          </a:bodyPr>
          <a:lstStyle/>
          <a:p>
            <a:r>
              <a:rPr lang="en-US"/>
              <a:t>Click icon to add picture</a:t>
            </a:r>
          </a:p>
        </p:txBody>
      </p:sp>
      <p:sp>
        <p:nvSpPr>
          <p:cNvPr id="30" name="Picture Placeholder 29">
            <a:extLst>
              <a:ext uri="{FF2B5EF4-FFF2-40B4-BE49-F238E27FC236}">
                <a16:creationId xmlns:a16="http://schemas.microsoft.com/office/drawing/2014/main" id="{1FD357AB-C536-40A5-BB4E-AD59A1D930C4}"/>
              </a:ext>
            </a:extLst>
          </p:cNvPr>
          <p:cNvSpPr>
            <a:spLocks noGrp="1"/>
          </p:cNvSpPr>
          <p:nvPr>
            <p:ph type="pic" sz="quarter" idx="14"/>
          </p:nvPr>
        </p:nvSpPr>
        <p:spPr>
          <a:xfrm>
            <a:off x="9759092" y="2118839"/>
            <a:ext cx="2432908" cy="2498880"/>
          </a:xfrm>
          <a:custGeom>
            <a:avLst/>
            <a:gdLst>
              <a:gd name="connsiteX0" fmla="*/ 0 w 2425326"/>
              <a:gd name="connsiteY0" fmla="*/ 0 h 2381426"/>
              <a:gd name="connsiteX1" fmla="*/ 254330 w 2425326"/>
              <a:gd name="connsiteY1" fmla="*/ 0 h 2381426"/>
              <a:gd name="connsiteX2" fmla="*/ 433844 w 2425326"/>
              <a:gd name="connsiteY2" fmla="*/ 25132 h 2381426"/>
              <a:gd name="connsiteX3" fmla="*/ 2424547 w 2425326"/>
              <a:gd name="connsiteY3" fmla="*/ 2186765 h 2381426"/>
              <a:gd name="connsiteX4" fmla="*/ 2425326 w 2425326"/>
              <a:gd name="connsiteY4" fmla="*/ 2202193 h 2381426"/>
              <a:gd name="connsiteX5" fmla="*/ 2425326 w 2425326"/>
              <a:gd name="connsiteY5" fmla="*/ 2381426 h 2381426"/>
              <a:gd name="connsiteX6" fmla="*/ 0 w 2425326"/>
              <a:gd name="connsiteY6" fmla="*/ 2381426 h 2381426"/>
              <a:gd name="connsiteX0" fmla="*/ 0 w 2701627"/>
              <a:gd name="connsiteY0" fmla="*/ 0 h 2419519"/>
              <a:gd name="connsiteX1" fmla="*/ 254330 w 2701627"/>
              <a:gd name="connsiteY1" fmla="*/ 0 h 2419519"/>
              <a:gd name="connsiteX2" fmla="*/ 433844 w 2701627"/>
              <a:gd name="connsiteY2" fmla="*/ 25132 h 2419519"/>
              <a:gd name="connsiteX3" fmla="*/ 2424547 w 2701627"/>
              <a:gd name="connsiteY3" fmla="*/ 2186765 h 2419519"/>
              <a:gd name="connsiteX4" fmla="*/ 2425326 w 2701627"/>
              <a:gd name="connsiteY4" fmla="*/ 2381426 h 2419519"/>
              <a:gd name="connsiteX5" fmla="*/ 0 w 2701627"/>
              <a:gd name="connsiteY5" fmla="*/ 2381426 h 2419519"/>
              <a:gd name="connsiteX6" fmla="*/ 0 w 2701627"/>
              <a:gd name="connsiteY6" fmla="*/ 0 h 2419519"/>
              <a:gd name="connsiteX0" fmla="*/ 0 w 2427563"/>
              <a:gd name="connsiteY0" fmla="*/ 0 h 2381426"/>
              <a:gd name="connsiteX1" fmla="*/ 254330 w 2427563"/>
              <a:gd name="connsiteY1" fmla="*/ 0 h 2381426"/>
              <a:gd name="connsiteX2" fmla="*/ 433844 w 2427563"/>
              <a:gd name="connsiteY2" fmla="*/ 25132 h 2381426"/>
              <a:gd name="connsiteX3" fmla="*/ 2425326 w 2427563"/>
              <a:gd name="connsiteY3" fmla="*/ 2381426 h 2381426"/>
              <a:gd name="connsiteX4" fmla="*/ 0 w 2427563"/>
              <a:gd name="connsiteY4" fmla="*/ 2381426 h 2381426"/>
              <a:gd name="connsiteX5" fmla="*/ 0 w 2427563"/>
              <a:gd name="connsiteY5" fmla="*/ 0 h 2381426"/>
              <a:gd name="connsiteX0" fmla="*/ 0 w 2425384"/>
              <a:gd name="connsiteY0" fmla="*/ 0 h 2381426"/>
              <a:gd name="connsiteX1" fmla="*/ 254330 w 2425384"/>
              <a:gd name="connsiteY1" fmla="*/ 0 h 2381426"/>
              <a:gd name="connsiteX2" fmla="*/ 433844 w 2425384"/>
              <a:gd name="connsiteY2" fmla="*/ 25132 h 2381426"/>
              <a:gd name="connsiteX3" fmla="*/ 2425326 w 2425384"/>
              <a:gd name="connsiteY3" fmla="*/ 2381426 h 2381426"/>
              <a:gd name="connsiteX4" fmla="*/ 0 w 2425384"/>
              <a:gd name="connsiteY4" fmla="*/ 2381426 h 2381426"/>
              <a:gd name="connsiteX5" fmla="*/ 0 w 2425384"/>
              <a:gd name="connsiteY5" fmla="*/ 0 h 2381426"/>
              <a:gd name="connsiteX0" fmla="*/ 0 w 2425326"/>
              <a:gd name="connsiteY0" fmla="*/ 0 h 2381426"/>
              <a:gd name="connsiteX1" fmla="*/ 254330 w 2425326"/>
              <a:gd name="connsiteY1" fmla="*/ 0 h 2381426"/>
              <a:gd name="connsiteX2" fmla="*/ 2425326 w 2425326"/>
              <a:gd name="connsiteY2" fmla="*/ 2381426 h 2381426"/>
              <a:gd name="connsiteX3" fmla="*/ 0 w 2425326"/>
              <a:gd name="connsiteY3" fmla="*/ 2381426 h 2381426"/>
              <a:gd name="connsiteX4" fmla="*/ 0 w 2425326"/>
              <a:gd name="connsiteY4"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14 h 2381440"/>
              <a:gd name="connsiteX1" fmla="*/ 2425326 w 2425326"/>
              <a:gd name="connsiteY1" fmla="*/ 2381440 h 2381440"/>
              <a:gd name="connsiteX2" fmla="*/ 0 w 2425326"/>
              <a:gd name="connsiteY2" fmla="*/ 2381440 h 2381440"/>
              <a:gd name="connsiteX3" fmla="*/ 0 w 2425326"/>
              <a:gd name="connsiteY3" fmla="*/ 14 h 2381440"/>
              <a:gd name="connsiteX0" fmla="*/ 0 w 2427169"/>
              <a:gd name="connsiteY0" fmla="*/ 14 h 2381440"/>
              <a:gd name="connsiteX1" fmla="*/ 2425326 w 2427169"/>
              <a:gd name="connsiteY1" fmla="*/ 2381440 h 2381440"/>
              <a:gd name="connsiteX2" fmla="*/ 0 w 2427169"/>
              <a:gd name="connsiteY2" fmla="*/ 2381440 h 2381440"/>
              <a:gd name="connsiteX3" fmla="*/ 0 w 2427169"/>
              <a:gd name="connsiteY3" fmla="*/ 14 h 2381440"/>
            </a:gdLst>
            <a:ahLst/>
            <a:cxnLst>
              <a:cxn ang="0">
                <a:pos x="connsiteX0" y="connsiteY0"/>
              </a:cxn>
              <a:cxn ang="0">
                <a:pos x="connsiteX1" y="connsiteY1"/>
              </a:cxn>
              <a:cxn ang="0">
                <a:pos x="connsiteX2" y="connsiteY2"/>
              </a:cxn>
              <a:cxn ang="0">
                <a:pos x="connsiteX3" y="connsiteY3"/>
              </a:cxn>
            </a:cxnLst>
            <a:rect l="l" t="t" r="r" b="b"/>
            <a:pathLst>
              <a:path w="2427169" h="2381440">
                <a:moveTo>
                  <a:pt x="0" y="14"/>
                </a:moveTo>
                <a:cubicBezTo>
                  <a:pt x="1692362" y="-4985"/>
                  <a:pt x="2470324" y="1326204"/>
                  <a:pt x="2425326" y="2381440"/>
                </a:cubicBezTo>
                <a:lnTo>
                  <a:pt x="0" y="2381440"/>
                </a:lnTo>
                <a:lnTo>
                  <a:pt x="0" y="14"/>
                </a:lnTo>
                <a:close/>
              </a:path>
            </a:pathLst>
          </a:custGeom>
          <a:solidFill>
            <a:schemeClr val="accent6">
              <a:lumMod val="60000"/>
              <a:lumOff val="40000"/>
            </a:schemeClr>
          </a:solidFill>
        </p:spPr>
        <p:txBody>
          <a:bodyPr wrap="square">
            <a:noAutofit/>
          </a:bodyPr>
          <a:lstStyle/>
          <a:p>
            <a:r>
              <a:rPr lang="en-US"/>
              <a:t>Click icon to add picture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a:t>Sample Footer Text</a:t>
            </a:r>
          </a:p>
        </p:txBody>
      </p:sp>
      <p:sp>
        <p:nvSpPr>
          <p:cNvPr id="33" name="Picture Placeholder 32">
            <a:extLst>
              <a:ext uri="{FF2B5EF4-FFF2-40B4-BE49-F238E27FC236}">
                <a16:creationId xmlns:a16="http://schemas.microsoft.com/office/drawing/2014/main" id="{EF54B49C-CC16-4438-9923-F41C8E75273E}"/>
              </a:ext>
            </a:extLst>
          </p:cNvPr>
          <p:cNvSpPr>
            <a:spLocks noGrp="1"/>
          </p:cNvSpPr>
          <p:nvPr>
            <p:ph type="pic" sz="quarter" idx="15"/>
          </p:nvPr>
        </p:nvSpPr>
        <p:spPr>
          <a:xfrm>
            <a:off x="7324344" y="4503573"/>
            <a:ext cx="2434622" cy="2354427"/>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lumMod val="60000"/>
              <a:lumOff val="40000"/>
            </a:schemeClr>
          </a:solidFill>
        </p:spPr>
        <p:txBody>
          <a:bodyPr wrap="square">
            <a:noAutofit/>
          </a:bodyPr>
          <a:lstStyle/>
          <a:p>
            <a:r>
              <a:rPr lang="en-US"/>
              <a:t>Click icon to add picture</a:t>
            </a:r>
          </a:p>
        </p:txBody>
      </p:sp>
      <p:sp>
        <p:nvSpPr>
          <p:cNvPr id="36" name="Picture Placeholder 35">
            <a:extLst>
              <a:ext uri="{FF2B5EF4-FFF2-40B4-BE49-F238E27FC236}">
                <a16:creationId xmlns:a16="http://schemas.microsoft.com/office/drawing/2014/main" id="{BC1AB157-27FC-4B7D-9CCA-71C57045CEE4}"/>
              </a:ext>
            </a:extLst>
          </p:cNvPr>
          <p:cNvSpPr>
            <a:spLocks noGrp="1"/>
          </p:cNvSpPr>
          <p:nvPr>
            <p:ph type="pic" sz="quarter" idx="16"/>
          </p:nvPr>
        </p:nvSpPr>
        <p:spPr>
          <a:xfrm>
            <a:off x="9758966" y="4507560"/>
            <a:ext cx="2434622" cy="2350439"/>
          </a:xfrm>
          <a:custGeom>
            <a:avLst/>
            <a:gdLst>
              <a:gd name="connsiteX0" fmla="*/ 0 w 2434622"/>
              <a:gd name="connsiteY0" fmla="*/ 0 h 2342635"/>
              <a:gd name="connsiteX1" fmla="*/ 2434622 w 2434622"/>
              <a:gd name="connsiteY1" fmla="*/ 0 h 2342635"/>
              <a:gd name="connsiteX2" fmla="*/ 2434622 w 2434622"/>
              <a:gd name="connsiteY2" fmla="*/ 2342635 h 2342635"/>
              <a:gd name="connsiteX3" fmla="*/ 0 w 2434622"/>
              <a:gd name="connsiteY3" fmla="*/ 2342635 h 2342635"/>
            </a:gdLst>
            <a:ahLst/>
            <a:cxnLst>
              <a:cxn ang="0">
                <a:pos x="connsiteX0" y="connsiteY0"/>
              </a:cxn>
              <a:cxn ang="0">
                <a:pos x="connsiteX1" y="connsiteY1"/>
              </a:cxn>
              <a:cxn ang="0">
                <a:pos x="connsiteX2" y="connsiteY2"/>
              </a:cxn>
              <a:cxn ang="0">
                <a:pos x="connsiteX3" y="connsiteY3"/>
              </a:cxn>
            </a:cxnLst>
            <a:rect l="l" t="t" r="r" b="b"/>
            <a:pathLst>
              <a:path w="2434622" h="2342635">
                <a:moveTo>
                  <a:pt x="0" y="0"/>
                </a:moveTo>
                <a:lnTo>
                  <a:pt x="2434622" y="0"/>
                </a:lnTo>
                <a:lnTo>
                  <a:pt x="2434622" y="2342635"/>
                </a:lnTo>
                <a:lnTo>
                  <a:pt x="0" y="2342635"/>
                </a:lnTo>
                <a:close/>
              </a:path>
            </a:pathLst>
          </a:custGeom>
          <a:solidFill>
            <a:schemeClr val="accent6"/>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53838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bg>
      <p:bgPr>
        <a:solidFill>
          <a:schemeClr val="accent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AB19D3-90A9-40E5-BED8-289A8919A7C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a:lstStyle>
            <a:lvl1pPr>
              <a:defRPr>
                <a:solidFill>
                  <a:schemeClr val="bg2"/>
                </a:solidFill>
              </a:defRPr>
            </a:lvl1pPr>
          </a:lstStyle>
          <a:p>
            <a:r>
              <a:rPr lang="en-US">
                <a:solidFill>
                  <a:srgbClr val="FFFFFF"/>
                </a:solidFill>
              </a:rPr>
              <a:t>Click to edit Master title style</a:t>
            </a:r>
          </a:p>
        </p:txBody>
      </p:sp>
      <p:sp>
        <p:nvSpPr>
          <p:cNvPr id="16" name="Picture Placeholder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a:noAutofit/>
          </a:bodyPr>
          <a:lstStyle/>
          <a:p>
            <a:r>
              <a:rPr lang="en-US"/>
              <a:t>Click icon to add picture</a:t>
            </a:r>
          </a:p>
        </p:txBody>
      </p:sp>
      <p:sp>
        <p:nvSpPr>
          <p:cNvPr id="13" name="Content Placeholder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a:normAutofit/>
          </a:bodyPr>
          <a:lstStyle>
            <a:lvl1pPr>
              <a:buNone/>
              <a:defRPr>
                <a:solidFill>
                  <a:schemeClr val="bg2"/>
                </a:solidFill>
              </a:defRPr>
            </a:lvl1pPr>
          </a:lstStyle>
          <a:p>
            <a:pPr lvl="0"/>
            <a:r>
              <a:rPr lang="en-US">
                <a:solidFill>
                  <a:srgbClr val="FFFFFF"/>
                </a:solidFill>
              </a:rPr>
              <a:t>Click to edit Master text styles</a:t>
            </a:r>
          </a:p>
        </p:txBody>
      </p:sp>
      <p:sp>
        <p:nvSpPr>
          <p:cNvPr id="14" name="Freeform: Shape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286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
        <p:nvSpPr>
          <p:cNvPr id="10" name="Title 1">
            <a:extLst>
              <a:ext uri="{FF2B5EF4-FFF2-40B4-BE49-F238E27FC236}">
                <a16:creationId xmlns:a16="http://schemas.microsoft.com/office/drawing/2014/main" id="{A2D13D15-77CA-4B50-9E08-0F58009A8EAB}"/>
              </a:ext>
            </a:extLst>
          </p:cNvPr>
          <p:cNvSpPr>
            <a:spLocks noGrp="1"/>
          </p:cNvSpPr>
          <p:nvPr>
            <p:ph type="ctrTitle"/>
          </p:nvPr>
        </p:nvSpPr>
        <p:spPr>
          <a:xfrm>
            <a:off x="2067635" y="4626592"/>
            <a:ext cx="8600365" cy="1224926"/>
          </a:xfrm>
        </p:spPr>
        <p:txBody>
          <a:bodyPr anchor="b">
            <a:noAutofit/>
          </a:bodyPr>
          <a:lstStyle/>
          <a:p>
            <a:r>
              <a:rPr lang="en-US" sz="4400">
                <a:solidFill>
                  <a:srgbClr val="FFFFFF"/>
                </a:solidFill>
              </a:rPr>
              <a:t>Click to edit Master title style</a:t>
            </a:r>
          </a:p>
        </p:txBody>
      </p:sp>
      <p:sp>
        <p:nvSpPr>
          <p:cNvPr id="11" name="Subtitle 2">
            <a:extLst>
              <a:ext uri="{FF2B5EF4-FFF2-40B4-BE49-F238E27FC236}">
                <a16:creationId xmlns:a16="http://schemas.microsoft.com/office/drawing/2014/main" id="{FBB8E73D-B3E6-4E0A-8295-A9EB1572286C}"/>
              </a:ext>
            </a:extLst>
          </p:cNvPr>
          <p:cNvSpPr>
            <a:spLocks noGrp="1"/>
          </p:cNvSpPr>
          <p:nvPr>
            <p:ph type="subTitle" idx="1"/>
          </p:nvPr>
        </p:nvSpPr>
        <p:spPr>
          <a:xfrm>
            <a:off x="2067636" y="5936776"/>
            <a:ext cx="6660107" cy="625497"/>
          </a:xfrm>
        </p:spPr>
        <p:txBody>
          <a:bodyPr>
            <a:normAutofit/>
          </a:bodyPr>
          <a:lstStyle/>
          <a:p>
            <a:r>
              <a:rPr lang="en-US" sz="1400">
                <a:solidFill>
                  <a:srgbClr val="FFFFFF"/>
                </a:solidFill>
              </a:rPr>
              <a:t>Click to edit Master subtitle style</a:t>
            </a:r>
          </a:p>
        </p:txBody>
      </p:sp>
    </p:spTree>
    <p:extLst>
      <p:ext uri="{BB962C8B-B14F-4D97-AF65-F5344CB8AC3E}">
        <p14:creationId xmlns:p14="http://schemas.microsoft.com/office/powerpoint/2010/main" val="306798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lvl1pPr>
              <a:defRPr>
                <a:solidFill>
                  <a:schemeClr val="bg2"/>
                </a:solidFill>
              </a:defRPr>
            </a:lvl1pPr>
          </a:lstStyle>
          <a:p>
            <a:r>
              <a:rPr lang="en-US"/>
              <a:t>2/8/20XX</a:t>
            </a: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426370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411001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221212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52157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977714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64736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a:lstStyle>
            <a:lvl1pPr>
              <a:defRPr>
                <a:solidFill>
                  <a:schemeClr val="bg2"/>
                </a:solidFill>
              </a:defRPr>
            </a:lvl1pPr>
          </a:lstStyle>
          <a:p>
            <a:r>
              <a:rPr lang="en-US">
                <a:solidFill>
                  <a:srgbClr val="FFFFFF"/>
                </a:solidFill>
              </a:rPr>
              <a:t>Click to edit Master title style</a:t>
            </a:r>
          </a:p>
        </p:txBody>
      </p:sp>
      <p:sp>
        <p:nvSpPr>
          <p:cNvPr id="20" name="Content Placeholder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a:t>Sample Footer Text</a:t>
            </a:r>
          </a:p>
        </p:txBody>
      </p:sp>
      <p:sp>
        <p:nvSpPr>
          <p:cNvPr id="24" name="Picture Placeholder 23">
            <a:extLst>
              <a:ext uri="{FF2B5EF4-FFF2-40B4-BE49-F238E27FC236}">
                <a16:creationId xmlns:a16="http://schemas.microsoft.com/office/drawing/2014/main" id="{D5749D8A-F20A-4228-9136-5891AE0352B9}"/>
              </a:ext>
            </a:extLst>
          </p:cNvPr>
          <p:cNvSpPr>
            <a:spLocks noGrp="1"/>
          </p:cNvSpPr>
          <p:nvPr>
            <p:ph type="pic" sz="quarter" idx="13"/>
          </p:nvPr>
        </p:nvSpPr>
        <p:spPr>
          <a:xfrm>
            <a:off x="6514166" y="-1798"/>
            <a:ext cx="2846566" cy="2872294"/>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accent6"/>
          </a:solidFill>
        </p:spPr>
        <p:txBody>
          <a:bodyPr wrap="square">
            <a:noAutofit/>
          </a:bodyPr>
          <a:lstStyle>
            <a:lvl1pPr algn="r">
              <a:defRPr/>
            </a:lvl1pPr>
          </a:lstStyle>
          <a:p>
            <a:r>
              <a:rPr lang="en-US"/>
              <a:t>Click icon to add picture</a:t>
            </a:r>
          </a:p>
        </p:txBody>
      </p:sp>
      <p:sp>
        <p:nvSpPr>
          <p:cNvPr id="27" name="Picture Placeholder 26">
            <a:extLst>
              <a:ext uri="{FF2B5EF4-FFF2-40B4-BE49-F238E27FC236}">
                <a16:creationId xmlns:a16="http://schemas.microsoft.com/office/drawing/2014/main" id="{4A3C6DC1-25FD-4947-8211-89B20E599AE3}"/>
              </a:ext>
            </a:extLst>
          </p:cNvPr>
          <p:cNvSpPr>
            <a:spLocks noGrp="1"/>
          </p:cNvSpPr>
          <p:nvPr>
            <p:ph type="pic" sz="quarter" idx="14"/>
          </p:nvPr>
        </p:nvSpPr>
        <p:spPr>
          <a:xfrm>
            <a:off x="9360733" y="-1798"/>
            <a:ext cx="2826990" cy="2854594"/>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60000"/>
              <a:lumOff val="40000"/>
            </a:schemeClr>
          </a:solidFill>
        </p:spPr>
        <p:txBody>
          <a:bodyPr wrap="square">
            <a:noAutofit/>
          </a:bodyPr>
          <a:lstStyle/>
          <a:p>
            <a:r>
              <a:rPr lang="en-US"/>
              <a:t>Click icon to add picture</a:t>
            </a:r>
          </a:p>
        </p:txBody>
      </p:sp>
      <p:sp>
        <p:nvSpPr>
          <p:cNvPr id="30" name="Picture Placeholder 29">
            <a:extLst>
              <a:ext uri="{FF2B5EF4-FFF2-40B4-BE49-F238E27FC236}">
                <a16:creationId xmlns:a16="http://schemas.microsoft.com/office/drawing/2014/main" id="{53C819AA-E73C-44C7-9928-5E1A8A22BC5F}"/>
              </a:ext>
            </a:extLst>
          </p:cNvPr>
          <p:cNvSpPr>
            <a:spLocks noGrp="1"/>
          </p:cNvSpPr>
          <p:nvPr>
            <p:ph type="pic" sz="quarter" idx="15"/>
          </p:nvPr>
        </p:nvSpPr>
        <p:spPr>
          <a:xfrm>
            <a:off x="6514169" y="2856391"/>
            <a:ext cx="2846565" cy="4001609"/>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60000"/>
              <a:lumOff val="40000"/>
            </a:schemeClr>
          </a:solidFill>
        </p:spPr>
        <p:txBody>
          <a:bodyPr wrap="square">
            <a:noAutofit/>
          </a:bodyPr>
          <a:lstStyle>
            <a:lvl1pPr algn="r">
              <a:defRPr/>
            </a:lvl1pPr>
          </a:lstStyle>
          <a:p>
            <a:r>
              <a:rPr lang="en-US"/>
              <a:t>Click icon to add picture</a:t>
            </a:r>
          </a:p>
        </p:txBody>
      </p:sp>
      <p:sp>
        <p:nvSpPr>
          <p:cNvPr id="33" name="Picture Placeholder 32">
            <a:extLst>
              <a:ext uri="{FF2B5EF4-FFF2-40B4-BE49-F238E27FC236}">
                <a16:creationId xmlns:a16="http://schemas.microsoft.com/office/drawing/2014/main" id="{64635F40-0058-44E0-95CD-8FFAE1876473}"/>
              </a:ext>
            </a:extLst>
          </p:cNvPr>
          <p:cNvSpPr>
            <a:spLocks noGrp="1"/>
          </p:cNvSpPr>
          <p:nvPr>
            <p:ph type="pic" sz="quarter" idx="16"/>
          </p:nvPr>
        </p:nvSpPr>
        <p:spPr>
          <a:xfrm>
            <a:off x="9356456" y="2828943"/>
            <a:ext cx="2835544" cy="4038805"/>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accent6"/>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212057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05C258CF-58AC-4C7A-A953-392693E55383}"/>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5F9CDC83-34B8-4E32-84EC-92854CEE4996}"/>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21E215A6-E6FC-4D5A-9881-E87CC750741B}"/>
              </a:ext>
            </a:extLst>
          </p:cNvPr>
          <p:cNvSpPr>
            <a:spLocks noGrp="1"/>
          </p:cNvSpPr>
          <p:nvPr>
            <p:ph type="title"/>
          </p:nvPr>
        </p:nvSpPr>
        <p:spPr>
          <a:xfrm>
            <a:off x="2743200" y="1"/>
            <a:ext cx="9432315" cy="2198972"/>
          </a:xfrm>
          <a:custGeom>
            <a:avLst/>
            <a:gdLst>
              <a:gd name="connsiteX0" fmla="*/ 0 w 10240035"/>
              <a:gd name="connsiteY0" fmla="*/ 0 h 2198971"/>
              <a:gd name="connsiteX1" fmla="*/ 10240035 w 10240035"/>
              <a:gd name="connsiteY1" fmla="*/ 0 h 2198971"/>
              <a:gd name="connsiteX2" fmla="*/ 10240035 w 10240035"/>
              <a:gd name="connsiteY2" fmla="*/ 0 h 2198971"/>
              <a:gd name="connsiteX3" fmla="*/ 10240035 w 10240035"/>
              <a:gd name="connsiteY3" fmla="*/ 1099486 h 2198971"/>
              <a:gd name="connsiteX4" fmla="*/ 9140549 w 10240035"/>
              <a:gd name="connsiteY4" fmla="*/ 2198972 h 2198971"/>
              <a:gd name="connsiteX5" fmla="*/ 1099486 w 10240035"/>
              <a:gd name="connsiteY5" fmla="*/ 2198971 h 2198971"/>
              <a:gd name="connsiteX6" fmla="*/ 0 w 10240035"/>
              <a:gd name="connsiteY6" fmla="*/ 1099485 h 2198971"/>
              <a:gd name="connsiteX7" fmla="*/ 0 w 10240035"/>
              <a:gd name="connsiteY7" fmla="*/ 0 h 2198971"/>
              <a:gd name="connsiteX8" fmla="*/ 0 w 10240035"/>
              <a:gd name="connsiteY8" fmla="*/ 0 h 2198971"/>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89670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698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317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661291"/>
              <a:gd name="connsiteY0" fmla="*/ 0 h 2198972"/>
              <a:gd name="connsiteX1" fmla="*/ 10240035 w 10661291"/>
              <a:gd name="connsiteY1" fmla="*/ 0 h 2198972"/>
              <a:gd name="connsiteX2" fmla="*/ 7951829 w 10661291"/>
              <a:gd name="connsiteY2" fmla="*/ 2198972 h 2198972"/>
              <a:gd name="connsiteX3" fmla="*/ 1099486 w 10661291"/>
              <a:gd name="connsiteY3" fmla="*/ 2198971 h 2198972"/>
              <a:gd name="connsiteX4" fmla="*/ 0 w 10661291"/>
              <a:gd name="connsiteY4" fmla="*/ 1099485 h 2198972"/>
              <a:gd name="connsiteX5" fmla="*/ 0 w 10661291"/>
              <a:gd name="connsiteY5" fmla="*/ 0 h 2198972"/>
              <a:gd name="connsiteX6" fmla="*/ 0 w 10661291"/>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0 w 10240035"/>
              <a:gd name="connsiteY5" fmla="*/ 0 h 2198972"/>
              <a:gd name="connsiteX0" fmla="*/ 80772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807720 w 10240035"/>
              <a:gd name="connsiteY5" fmla="*/ 0 h 2198972"/>
              <a:gd name="connsiteX0" fmla="*/ 900020 w 10332335"/>
              <a:gd name="connsiteY0" fmla="*/ 0 h 2198972"/>
              <a:gd name="connsiteX1" fmla="*/ 10332335 w 10332335"/>
              <a:gd name="connsiteY1" fmla="*/ 0 h 2198972"/>
              <a:gd name="connsiteX2" fmla="*/ 8044129 w 10332335"/>
              <a:gd name="connsiteY2" fmla="*/ 2198972 h 2198972"/>
              <a:gd name="connsiteX3" fmla="*/ 1191786 w 10332335"/>
              <a:gd name="connsiteY3" fmla="*/ 2198971 h 2198972"/>
              <a:gd name="connsiteX4" fmla="*/ 900020 w 10332335"/>
              <a:gd name="connsiteY4" fmla="*/ 0 h 2198972"/>
              <a:gd name="connsiteX0" fmla="*/ 325154 w 9757469"/>
              <a:gd name="connsiteY0" fmla="*/ 0 h 2198972"/>
              <a:gd name="connsiteX1" fmla="*/ 9757469 w 9757469"/>
              <a:gd name="connsiteY1" fmla="*/ 0 h 2198972"/>
              <a:gd name="connsiteX2" fmla="*/ 7469263 w 9757469"/>
              <a:gd name="connsiteY2" fmla="*/ 2198972 h 2198972"/>
              <a:gd name="connsiteX3" fmla="*/ 616920 w 9757469"/>
              <a:gd name="connsiteY3" fmla="*/ 2198971 h 2198972"/>
              <a:gd name="connsiteX4" fmla="*/ 325154 w 9757469"/>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291766 w 9432315"/>
              <a:gd name="connsiteY3" fmla="*/ 2198971 h 2198972"/>
              <a:gd name="connsiteX4" fmla="*/ 0 w 9432315"/>
              <a:gd name="connsiteY4" fmla="*/ 0 h 2198972"/>
              <a:gd name="connsiteX0" fmla="*/ 69347 w 9501662"/>
              <a:gd name="connsiteY0" fmla="*/ 0 h 2198972"/>
              <a:gd name="connsiteX1" fmla="*/ 9501662 w 9501662"/>
              <a:gd name="connsiteY1" fmla="*/ 0 h 2198972"/>
              <a:gd name="connsiteX2" fmla="*/ 7213456 w 9501662"/>
              <a:gd name="connsiteY2" fmla="*/ 2198972 h 2198972"/>
              <a:gd name="connsiteX3" fmla="*/ 86793 w 9501662"/>
              <a:gd name="connsiteY3" fmla="*/ 2198971 h 2198972"/>
              <a:gd name="connsiteX4" fmla="*/ 69347 w 9501662"/>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17446 w 9432315"/>
              <a:gd name="connsiteY3" fmla="*/ 2198971 h 2198972"/>
              <a:gd name="connsiteX4" fmla="*/ 0 w 9432315"/>
              <a:gd name="connsiteY4" fmla="*/ 0 h 21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315" h="2198972">
                <a:moveTo>
                  <a:pt x="0" y="0"/>
                </a:moveTo>
                <a:lnTo>
                  <a:pt x="9432315" y="0"/>
                </a:lnTo>
                <a:cubicBezTo>
                  <a:pt x="9248860" y="1235175"/>
                  <a:pt x="8210334" y="2137277"/>
                  <a:pt x="7144109" y="2198972"/>
                </a:cubicBezTo>
                <a:lnTo>
                  <a:pt x="17446" y="2198971"/>
                </a:lnTo>
                <a:cubicBezTo>
                  <a:pt x="30721" y="1146676"/>
                  <a:pt x="575" y="838935"/>
                  <a:pt x="0" y="0"/>
                </a:cubicBezTo>
                <a:close/>
              </a:path>
            </a:pathLst>
          </a:custGeom>
          <a:solidFill>
            <a:schemeClr val="accent2">
              <a:alpha val="80000"/>
            </a:schemeClr>
          </a:solidFill>
        </p:spPr>
        <p:txBody>
          <a:bodyPr/>
          <a:lstStyle>
            <a:lvl1pPr marL="548640">
              <a:lnSpc>
                <a:spcPct val="100000"/>
              </a:lnSpc>
              <a:defRPr>
                <a:solidFill>
                  <a:schemeClr val="bg2"/>
                </a:solidFill>
              </a:defRPr>
            </a:lvl1pPr>
          </a:lstStyle>
          <a:p>
            <a:r>
              <a:rPr lang="en-US">
                <a:solidFill>
                  <a:srgbClr val="FFFFFF"/>
                </a:solidFill>
              </a:rPr>
              <a:t>Click to edit Master title style</a:t>
            </a:r>
          </a:p>
        </p:txBody>
      </p:sp>
      <p:sp>
        <p:nvSpPr>
          <p:cNvPr id="18" name="Picture Placeholder 17">
            <a:extLst>
              <a:ext uri="{FF2B5EF4-FFF2-40B4-BE49-F238E27FC236}">
                <a16:creationId xmlns:a16="http://schemas.microsoft.com/office/drawing/2014/main" id="{704EC18E-B48D-4AD7-A5B5-3D57255D1A23}"/>
              </a:ext>
            </a:extLst>
          </p:cNvPr>
          <p:cNvSpPr>
            <a:spLocks noGrp="1"/>
          </p:cNvSpPr>
          <p:nvPr>
            <p:ph type="pic" sz="quarter" idx="13"/>
          </p:nvPr>
        </p:nvSpPr>
        <p:spPr>
          <a:xfrm>
            <a:off x="-16483" y="0"/>
            <a:ext cx="2773332" cy="2202508"/>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solidFill>
        </p:spPr>
        <p:txBody>
          <a:bodyPr wrap="square">
            <a:noAutofit/>
          </a:bodyPr>
          <a:lstStyle/>
          <a:p>
            <a:r>
              <a:rPr lang="en-US"/>
              <a:t>Click icon to add picture</a:t>
            </a:r>
          </a:p>
        </p:txBody>
      </p:sp>
      <p:sp>
        <p:nvSpPr>
          <p:cNvPr id="21" name="Picture Placeholder 20">
            <a:extLst>
              <a:ext uri="{FF2B5EF4-FFF2-40B4-BE49-F238E27FC236}">
                <a16:creationId xmlns:a16="http://schemas.microsoft.com/office/drawing/2014/main" id="{FAE5A08C-2BA6-4754-806E-3BEAE8D2EC19}"/>
              </a:ext>
            </a:extLst>
          </p:cNvPr>
          <p:cNvSpPr>
            <a:spLocks noGrp="1"/>
          </p:cNvSpPr>
          <p:nvPr>
            <p:ph type="pic" sz="quarter" idx="14"/>
          </p:nvPr>
        </p:nvSpPr>
        <p:spPr>
          <a:xfrm>
            <a:off x="-16484" y="2202508"/>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BBE1FA0E-416C-4623-840A-A04A5237BCF4}"/>
              </a:ext>
            </a:extLst>
          </p:cNvPr>
          <p:cNvSpPr>
            <a:spLocks noGrp="1"/>
          </p:cNvSpPr>
          <p:nvPr>
            <p:ph type="pic" sz="quarter" idx="15"/>
          </p:nvPr>
        </p:nvSpPr>
        <p:spPr>
          <a:xfrm>
            <a:off x="-16484" y="4530254"/>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solidFill>
        </p:spPr>
        <p:txBody>
          <a:bodyPr wrap="square">
            <a:noAutofit/>
          </a:bodyPr>
          <a:lstStyle/>
          <a:p>
            <a:r>
              <a:rPr lang="en-US"/>
              <a:t>Click icon to add picture</a:t>
            </a:r>
          </a:p>
        </p:txBody>
      </p:sp>
      <p:sp>
        <p:nvSpPr>
          <p:cNvPr id="17" name="Content Placeholder 2">
            <a:extLst>
              <a:ext uri="{FF2B5EF4-FFF2-40B4-BE49-F238E27FC236}">
                <a16:creationId xmlns:a16="http://schemas.microsoft.com/office/drawing/2014/main" id="{03BD1FF0-3229-401F-AEC3-09AE70428EF2}"/>
              </a:ext>
            </a:extLst>
          </p:cNvPr>
          <p:cNvSpPr>
            <a:spLocks noGrp="1"/>
          </p:cNvSpPr>
          <p:nvPr>
            <p:ph idx="1"/>
          </p:nvPr>
        </p:nvSpPr>
        <p:spPr>
          <a:xfrm>
            <a:off x="3352800" y="2794177"/>
            <a:ext cx="7476460" cy="3382786"/>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accent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accent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40805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AA6281C-6C47-45BE-9BDA-1518A016E938}"/>
              </a:ext>
            </a:extLst>
          </p:cNvPr>
          <p:cNvSpPr>
            <a:spLocks noGrp="1"/>
          </p:cNvSpPr>
          <p:nvPr>
            <p:ph type="ctrTitle"/>
          </p:nvPr>
        </p:nvSpPr>
        <p:spPr>
          <a:xfrm>
            <a:off x="914400" y="685798"/>
            <a:ext cx="4770783" cy="3217461"/>
          </a:xfrm>
        </p:spPr>
        <p:txBody>
          <a:bodyPr>
            <a:normAutofit/>
          </a:bodyPr>
          <a:lstStyle>
            <a:lvl1pPr>
              <a:defRPr>
                <a:solidFill>
                  <a:schemeClr val="bg2"/>
                </a:solidFill>
              </a:defRPr>
            </a:lvl1pPr>
          </a:lstStyle>
          <a:p>
            <a:pPr algn="l"/>
            <a:r>
              <a:rPr lang="en-US">
                <a:solidFill>
                  <a:srgbClr val="FFFFFF"/>
                </a:solidFill>
              </a:rPr>
              <a:t>Click to edit Master title style</a:t>
            </a:r>
          </a:p>
        </p:txBody>
      </p:sp>
      <p:sp>
        <p:nvSpPr>
          <p:cNvPr id="15" name="Picture Placeholder 14">
            <a:extLst>
              <a:ext uri="{FF2B5EF4-FFF2-40B4-BE49-F238E27FC236}">
                <a16:creationId xmlns:a16="http://schemas.microsoft.com/office/drawing/2014/main" id="{AC1FE5B8-D695-49EA-BEA4-B9282CC4EF89}"/>
              </a:ext>
            </a:extLst>
          </p:cNvPr>
          <p:cNvSpPr>
            <a:spLocks noGrp="1"/>
          </p:cNvSpPr>
          <p:nvPr>
            <p:ph type="pic" sz="quarter" idx="13"/>
          </p:nvPr>
        </p:nvSpPr>
        <p:spPr>
          <a:xfrm>
            <a:off x="6057901" y="1"/>
            <a:ext cx="6134099" cy="6857999"/>
          </a:xfrm>
          <a:custGeom>
            <a:avLst/>
            <a:gdLst>
              <a:gd name="connsiteX0" fmla="*/ 2378699 w 6134099"/>
              <a:gd name="connsiteY0" fmla="*/ 0 h 6857999"/>
              <a:gd name="connsiteX1" fmla="*/ 6134099 w 6134099"/>
              <a:gd name="connsiteY1" fmla="*/ 0 h 6857999"/>
              <a:gd name="connsiteX2" fmla="*/ 6134099 w 6134099"/>
              <a:gd name="connsiteY2" fmla="*/ 6857999 h 6857999"/>
              <a:gd name="connsiteX3" fmla="*/ 2401766 w 6134099"/>
              <a:gd name="connsiteY3" fmla="*/ 6857999 h 6857999"/>
              <a:gd name="connsiteX4" fmla="*/ 2397402 w 6134099"/>
              <a:gd name="connsiteY4" fmla="*/ 6856523 h 6857999"/>
              <a:gd name="connsiteX5" fmla="*/ 0 w 6134099"/>
              <a:gd name="connsiteY5" fmla="*/ 3424574 h 6857999"/>
              <a:gd name="connsiteX6" fmla="*/ 2231484 w 6134099"/>
              <a:gd name="connsiteY6" fmla="*/ 580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a:solidFill>
            <a:schemeClr val="accent6"/>
          </a:solidFill>
        </p:spPr>
        <p:txBody>
          <a:bodyPr wrap="square" anchor="ctr">
            <a:noAutofit/>
          </a:bodyPr>
          <a:lstStyle>
            <a:lvl1pPr algn="ctr">
              <a:defRPr/>
            </a:lvl1pPr>
          </a:lstStyle>
          <a:p>
            <a:r>
              <a:rPr lang="en-US"/>
              <a:t>Click icon to add picture</a:t>
            </a:r>
          </a:p>
        </p:txBody>
      </p:sp>
      <p:sp>
        <p:nvSpPr>
          <p:cNvPr id="14" name="Subtitle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11576868"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accent2">
              <a:lumMod val="75000"/>
              <a:alpha val="80000"/>
            </a:schemeClr>
          </a:solidFill>
        </p:spPr>
        <p:txBody>
          <a:bodyPr anchor="t"/>
          <a:lstStyle>
            <a:lvl1pPr marL="914400" indent="0">
              <a:lnSpc>
                <a:spcPct val="400000"/>
              </a:lnSpc>
              <a:buNone/>
              <a:defRPr>
                <a:solidFill>
                  <a:schemeClr val="bg2"/>
                </a:solidFill>
              </a:defRPr>
            </a:lvl1pPr>
          </a:lstStyle>
          <a:p>
            <a:r>
              <a:rPr lang="en-US">
                <a:solidFill>
                  <a:srgbClr val="FFFFFF"/>
                </a:solidFill>
              </a:rPr>
              <a:t>Click to edit Master subtitle style</a:t>
            </a:r>
          </a:p>
        </p:txBody>
      </p:sp>
    </p:spTree>
    <p:extLst>
      <p:ext uri="{BB962C8B-B14F-4D97-AF65-F5344CB8AC3E}">
        <p14:creationId xmlns:p14="http://schemas.microsoft.com/office/powerpoint/2010/main" val="306390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4695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853440" y="1825625"/>
            <a:ext cx="1050036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94463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1">
            <a:extLst>
              <a:ext uri="{FF2B5EF4-FFF2-40B4-BE49-F238E27FC236}">
                <a16:creationId xmlns:a16="http://schemas.microsoft.com/office/drawing/2014/main" id="{F21A2820-A76E-454D-9A0E-F8F7B2136764}"/>
              </a:ext>
            </a:extLst>
          </p:cNvPr>
          <p:cNvSpPr>
            <a:spLocks noGrp="1"/>
          </p:cNvSpPr>
          <p:nvPr>
            <p:ph type="ctrTitle"/>
          </p:nvPr>
        </p:nvSpPr>
        <p:spPr>
          <a:xfrm>
            <a:off x="1249327" y="919717"/>
            <a:ext cx="5761074" cy="3423684"/>
          </a:xfrm>
        </p:spPr>
        <p:txBody>
          <a:bodyPr anchor="b"/>
          <a:lstStyle>
            <a:lvl1pPr>
              <a:defRPr>
                <a:solidFill>
                  <a:schemeClr val="bg2"/>
                </a:solidFill>
              </a:defRPr>
            </a:lvl1pPr>
          </a:lstStyle>
          <a:p>
            <a:r>
              <a:rPr lang="en-US">
                <a:solidFill>
                  <a:srgbClr val="FFFFFF"/>
                </a:solidFill>
              </a:rPr>
              <a:t>Click to edit Master title style</a:t>
            </a:r>
          </a:p>
        </p:txBody>
      </p:sp>
      <p:sp>
        <p:nvSpPr>
          <p:cNvPr id="9" name="Subtitle 2">
            <a:extLst>
              <a:ext uri="{FF2B5EF4-FFF2-40B4-BE49-F238E27FC236}">
                <a16:creationId xmlns:a16="http://schemas.microsoft.com/office/drawing/2014/main" id="{0ED9A69A-6A32-4722-924D-7FEFEA9195BD}"/>
              </a:ext>
            </a:extLst>
          </p:cNvPr>
          <p:cNvSpPr>
            <a:spLocks noGrp="1"/>
          </p:cNvSpPr>
          <p:nvPr>
            <p:ph type="subTitle" idx="1"/>
          </p:nvPr>
        </p:nvSpPr>
        <p:spPr>
          <a:xfrm>
            <a:off x="1249327" y="4795284"/>
            <a:ext cx="4846674" cy="1084522"/>
          </a:xfrm>
        </p:spPr>
        <p:txBody>
          <a:bodyPr/>
          <a:lstStyle>
            <a:lvl1pPr>
              <a:buNone/>
              <a:defRPr>
                <a:solidFill>
                  <a:schemeClr val="bg2"/>
                </a:solidFill>
              </a:defRPr>
            </a:lvl1pPr>
          </a:lstStyle>
          <a:p>
            <a:r>
              <a:rPr lang="en-US">
                <a:solidFill>
                  <a:srgbClr val="FFFFFF"/>
                </a:solidFill>
              </a:rPr>
              <a:t>Click to edit Master subtitle style</a:t>
            </a:r>
          </a:p>
        </p:txBody>
      </p:sp>
      <p:sp>
        <p:nvSpPr>
          <p:cNvPr id="12" name="Freeform: Shape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a:xfrm>
            <a:off x="1252728" y="6434560"/>
            <a:ext cx="3428012" cy="365125"/>
          </a:xfrm>
        </p:spPr>
        <p:txBody>
          <a:bodyPr/>
          <a:lstStyle>
            <a:lvl1pPr>
              <a:defRPr>
                <a:solidFill>
                  <a:schemeClr val="bg2"/>
                </a:solidFill>
              </a:defRPr>
            </a:lvl1pPr>
          </a:lstStyle>
          <a:p>
            <a:r>
              <a:rPr lang="en-US"/>
              <a:t>Sample Footer Text</a:t>
            </a:r>
          </a:p>
        </p:txBody>
      </p:sp>
      <p:sp>
        <p:nvSpPr>
          <p:cNvPr id="19" name="Picture Placeholder 18">
            <a:extLst>
              <a:ext uri="{FF2B5EF4-FFF2-40B4-BE49-F238E27FC236}">
                <a16:creationId xmlns:a16="http://schemas.microsoft.com/office/drawing/2014/main" id="{31E70801-1BA4-4276-9934-E418115C0325}"/>
              </a:ext>
            </a:extLst>
          </p:cNvPr>
          <p:cNvSpPr>
            <a:spLocks noGrp="1"/>
          </p:cNvSpPr>
          <p:nvPr>
            <p:ph type="pic" sz="quarter" idx="13"/>
          </p:nvPr>
        </p:nvSpPr>
        <p:spPr>
          <a:xfrm>
            <a:off x="7924800" y="1"/>
            <a:ext cx="4267200"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6"/>
          </a:solidFill>
        </p:spPr>
        <p:txBody>
          <a:bodyPr wrap="square" anchor="ctr">
            <a:noAutofit/>
          </a:bodyPr>
          <a:lstStyle/>
          <a:p>
            <a:r>
              <a:rPr lang="en-US"/>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092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AE08278-E6C4-4B25-8343-43C881C00718}"/>
              </a:ext>
              <a:ext uri="{C183D7F6-B498-43B3-948B-1728B52AA6E4}">
                <adec:decorative xmlns:adec="http://schemas.microsoft.com/office/drawing/2017/decorative" val="1"/>
              </a:ext>
            </a:extLst>
          </p:cNvPr>
          <p:cNvSpPr/>
          <p:nvPr userDrawn="1"/>
        </p:nvSpPr>
        <p:spPr>
          <a:xfrm>
            <a:off x="9844850" y="1"/>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20CC2109-6984-401D-BF1D-B4F0C35B03C1}"/>
              </a:ext>
              <a:ext uri="{C183D7F6-B498-43B3-948B-1728B52AA6E4}">
                <adec:decorative xmlns:adec="http://schemas.microsoft.com/office/drawing/2017/decorative" val="1"/>
              </a:ext>
            </a:extLst>
          </p:cNvPr>
          <p:cNvSpPr/>
          <p:nvPr userDrawn="1"/>
        </p:nvSpPr>
        <p:spPr>
          <a:xfrm>
            <a:off x="9844850" y="-770"/>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itle 1">
            <a:extLst>
              <a:ext uri="{FF2B5EF4-FFF2-40B4-BE49-F238E27FC236}">
                <a16:creationId xmlns:a16="http://schemas.microsoft.com/office/drawing/2014/main" id="{4510ECF1-6DD2-4E35-8398-66D76389712F}"/>
              </a:ext>
            </a:extLst>
          </p:cNvPr>
          <p:cNvSpPr>
            <a:spLocks noGrp="1"/>
          </p:cNvSpPr>
          <p:nvPr>
            <p:ph type="title"/>
          </p:nvPr>
        </p:nvSpPr>
        <p:spPr>
          <a:xfrm>
            <a:off x="1" y="10159"/>
            <a:ext cx="12191999" cy="2128731"/>
          </a:xfrm>
          <a:custGeom>
            <a:avLst/>
            <a:gdLst>
              <a:gd name="connsiteX0" fmla="*/ 0 w 12191999"/>
              <a:gd name="connsiteY0" fmla="*/ 0 h 2123863"/>
              <a:gd name="connsiteX1" fmla="*/ 12191999 w 12191999"/>
              <a:gd name="connsiteY1" fmla="*/ 0 h 2123863"/>
              <a:gd name="connsiteX2" fmla="*/ 12191999 w 12191999"/>
              <a:gd name="connsiteY2" fmla="*/ 0 h 2123863"/>
              <a:gd name="connsiteX3" fmla="*/ 12191999 w 12191999"/>
              <a:gd name="connsiteY3" fmla="*/ 1061932 h 2123863"/>
              <a:gd name="connsiteX4" fmla="*/ 11130067 w 12191999"/>
              <a:gd name="connsiteY4" fmla="*/ 2123864 h 2123863"/>
              <a:gd name="connsiteX5" fmla="*/ 1061932 w 12191999"/>
              <a:gd name="connsiteY5" fmla="*/ 2123863 h 2123863"/>
              <a:gd name="connsiteX6" fmla="*/ 0 w 12191999"/>
              <a:gd name="connsiteY6" fmla="*/ 1061931 h 2123863"/>
              <a:gd name="connsiteX7" fmla="*/ 0 w 12191999"/>
              <a:gd name="connsiteY7" fmla="*/ 0 h 2123863"/>
              <a:gd name="connsiteX8" fmla="*/ 0 w 12191999"/>
              <a:gd name="connsiteY8" fmla="*/ 0 h 2123863"/>
              <a:gd name="connsiteX0" fmla="*/ 0 w 12191999"/>
              <a:gd name="connsiteY0" fmla="*/ 0 h 2123864"/>
              <a:gd name="connsiteX1" fmla="*/ 12191999 w 12191999"/>
              <a:gd name="connsiteY1" fmla="*/ 0 h 2123864"/>
              <a:gd name="connsiteX2" fmla="*/ 12191999 w 12191999"/>
              <a:gd name="connsiteY2" fmla="*/ 0 h 2123864"/>
              <a:gd name="connsiteX3" fmla="*/ 1113006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3"/>
              <a:gd name="connsiteX1" fmla="*/ 12191999 w 12191999"/>
              <a:gd name="connsiteY1" fmla="*/ 0 h 2123863"/>
              <a:gd name="connsiteX2" fmla="*/ 12191999 w 12191999"/>
              <a:gd name="connsiteY2" fmla="*/ 0 h 2123863"/>
              <a:gd name="connsiteX3" fmla="*/ 1026138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3"/>
              <a:gd name="connsiteX1" fmla="*/ 12191999 w 12191999"/>
              <a:gd name="connsiteY1" fmla="*/ 0 h 2123863"/>
              <a:gd name="connsiteX2" fmla="*/ 12191999 w 12191999"/>
              <a:gd name="connsiteY2" fmla="*/ 0 h 2123863"/>
              <a:gd name="connsiteX3" fmla="*/ 975846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732723"/>
              <a:gd name="connsiteY0" fmla="*/ 0 h 2123864"/>
              <a:gd name="connsiteX1" fmla="*/ 12191999 w 12732723"/>
              <a:gd name="connsiteY1" fmla="*/ 0 h 2123864"/>
              <a:gd name="connsiteX2" fmla="*/ 9636547 w 12732723"/>
              <a:gd name="connsiteY2" fmla="*/ 2123864 h 2123864"/>
              <a:gd name="connsiteX3" fmla="*/ 1061932 w 12732723"/>
              <a:gd name="connsiteY3" fmla="*/ 2123863 h 2123864"/>
              <a:gd name="connsiteX4" fmla="*/ 0 w 12732723"/>
              <a:gd name="connsiteY4" fmla="*/ 1061931 h 2123864"/>
              <a:gd name="connsiteX5" fmla="*/ 0 w 12732723"/>
              <a:gd name="connsiteY5" fmla="*/ 0 h 2123864"/>
              <a:gd name="connsiteX6" fmla="*/ 0 w 12732723"/>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6534"/>
              <a:gd name="connsiteX1" fmla="*/ 12191999 w 12191999"/>
              <a:gd name="connsiteY1" fmla="*/ 0 h 2126534"/>
              <a:gd name="connsiteX2" fmla="*/ 9636547 w 12191999"/>
              <a:gd name="connsiteY2" fmla="*/ 2123864 h 2126534"/>
              <a:gd name="connsiteX3" fmla="*/ 1061932 w 12191999"/>
              <a:gd name="connsiteY3" fmla="*/ 2123863 h 2126534"/>
              <a:gd name="connsiteX4" fmla="*/ 0 w 12191999"/>
              <a:gd name="connsiteY4" fmla="*/ 1061931 h 2126534"/>
              <a:gd name="connsiteX5" fmla="*/ 0 w 12191999"/>
              <a:gd name="connsiteY5" fmla="*/ 0 h 2126534"/>
              <a:gd name="connsiteX6" fmla="*/ 0 w 12191999"/>
              <a:gd name="connsiteY6" fmla="*/ 0 h 2126534"/>
              <a:gd name="connsiteX0" fmla="*/ 0 w 12191999"/>
              <a:gd name="connsiteY0" fmla="*/ 0 h 2388136"/>
              <a:gd name="connsiteX1" fmla="*/ 12191999 w 12191999"/>
              <a:gd name="connsiteY1" fmla="*/ 0 h 2388136"/>
              <a:gd name="connsiteX2" fmla="*/ 9636547 w 12191999"/>
              <a:gd name="connsiteY2" fmla="*/ 2123864 h 2388136"/>
              <a:gd name="connsiteX3" fmla="*/ 1061932 w 12191999"/>
              <a:gd name="connsiteY3" fmla="*/ 2123863 h 2388136"/>
              <a:gd name="connsiteX4" fmla="*/ 0 w 12191999"/>
              <a:gd name="connsiteY4" fmla="*/ 2128731 h 2388136"/>
              <a:gd name="connsiteX5" fmla="*/ 0 w 12191999"/>
              <a:gd name="connsiteY5" fmla="*/ 0 h 2388136"/>
              <a:gd name="connsiteX6" fmla="*/ 0 w 12191999"/>
              <a:gd name="connsiteY6" fmla="*/ 0 h 2388136"/>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128731">
                <a:moveTo>
                  <a:pt x="0" y="0"/>
                </a:moveTo>
                <a:lnTo>
                  <a:pt x="12191999" y="0"/>
                </a:lnTo>
                <a:cubicBezTo>
                  <a:pt x="12045490" y="887377"/>
                  <a:pt x="11262958" y="2196607"/>
                  <a:pt x="9636547" y="2123864"/>
                </a:cubicBezTo>
                <a:lnTo>
                  <a:pt x="0" y="2128731"/>
                </a:lnTo>
                <a:lnTo>
                  <a:pt x="0" y="0"/>
                </a:lnTo>
                <a:lnTo>
                  <a:pt x="0" y="0"/>
                </a:lnTo>
                <a:close/>
              </a:path>
            </a:pathLst>
          </a:custGeom>
          <a:solidFill>
            <a:schemeClr val="accent2">
              <a:alpha val="80000"/>
            </a:schemeClr>
          </a:solidFill>
        </p:spPr>
        <p:txBody>
          <a:bodyPr/>
          <a:lstStyle>
            <a:lvl1pPr marL="914400">
              <a:lnSpc>
                <a:spcPct val="100000"/>
              </a:lnSpc>
              <a:defRPr>
                <a:solidFill>
                  <a:schemeClr val="bg2"/>
                </a:solidFill>
              </a:defRPr>
            </a:lvl1pPr>
          </a:lstStyle>
          <a:p>
            <a:r>
              <a:rPr lang="en-US">
                <a:solidFill>
                  <a:srgbClr val="FFFFFF"/>
                </a:solidFill>
              </a:rPr>
              <a:t>Click to edit Master title style</a:t>
            </a:r>
          </a:p>
        </p:txBody>
      </p:sp>
      <p:sp>
        <p:nvSpPr>
          <p:cNvPr id="25" name="Picture Placeholder 36">
            <a:extLst>
              <a:ext uri="{FF2B5EF4-FFF2-40B4-BE49-F238E27FC236}">
                <a16:creationId xmlns:a16="http://schemas.microsoft.com/office/drawing/2014/main" id="{22F784D1-8CE5-4710-ADC3-2F70D5766F77}"/>
              </a:ext>
            </a:extLst>
          </p:cNvPr>
          <p:cNvSpPr>
            <a:spLocks noGrp="1"/>
          </p:cNvSpPr>
          <p:nvPr>
            <p:ph type="pic" sz="quarter" idx="21"/>
          </p:nvPr>
        </p:nvSpPr>
        <p:spPr>
          <a:xfrm>
            <a:off x="863600" y="2185416"/>
            <a:ext cx="2286000" cy="1746504"/>
          </a:xfrm>
          <a:solidFill>
            <a:schemeClr val="accent6"/>
          </a:solidFill>
        </p:spPr>
        <p:txBody>
          <a:bodyPr/>
          <a:lstStyle/>
          <a:p>
            <a:r>
              <a:rPr lang="en-US"/>
              <a:t>Click icon to add picture</a:t>
            </a:r>
          </a:p>
        </p:txBody>
      </p:sp>
      <p:sp>
        <p:nvSpPr>
          <p:cNvPr id="24" name="Text Placeholder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871298" y="3970230"/>
            <a:ext cx="2286000" cy="877824"/>
          </a:xfrm>
        </p:spPr>
        <p:txBody>
          <a:bodyPr anchor="b" anchorCtr="0"/>
          <a:lstStyle>
            <a:lvl1pPr>
              <a:buNone/>
              <a:defRPr sz="2000" b="1">
                <a:solidFill>
                  <a:schemeClr val="bg2"/>
                </a:solidFill>
              </a:defRPr>
            </a:lvl1pPr>
          </a:lstStyle>
          <a:p>
            <a:pPr lvl="0"/>
            <a:r>
              <a:rPr lang="en-US"/>
              <a:t>Name</a:t>
            </a:r>
          </a:p>
        </p:txBody>
      </p:sp>
      <p:sp>
        <p:nvSpPr>
          <p:cNvPr id="17" name="Text Placeholder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864181"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
        <p:nvSpPr>
          <p:cNvPr id="26" name="Picture Placeholder 36">
            <a:extLst>
              <a:ext uri="{FF2B5EF4-FFF2-40B4-BE49-F238E27FC236}">
                <a16:creationId xmlns:a16="http://schemas.microsoft.com/office/drawing/2014/main" id="{599604B7-B0E5-4112-9123-341EB9C62675}"/>
              </a:ext>
            </a:extLst>
          </p:cNvPr>
          <p:cNvSpPr>
            <a:spLocks noGrp="1"/>
          </p:cNvSpPr>
          <p:nvPr>
            <p:ph type="pic" sz="quarter" idx="22"/>
          </p:nvPr>
        </p:nvSpPr>
        <p:spPr>
          <a:xfrm>
            <a:off x="3593592" y="2185416"/>
            <a:ext cx="2286000" cy="1746504"/>
          </a:xfrm>
          <a:solidFill>
            <a:schemeClr val="accent6"/>
          </a:solidFill>
        </p:spPr>
        <p:txBody>
          <a:bodyPr/>
          <a:lstStyle/>
          <a:p>
            <a:r>
              <a:rPr lang="en-US"/>
              <a:t>Click icon to add picture</a:t>
            </a:r>
          </a:p>
        </p:txBody>
      </p:sp>
      <p:sp>
        <p:nvSpPr>
          <p:cNvPr id="21" name="Text Placeholder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593592" y="3971853"/>
            <a:ext cx="2286000" cy="877824"/>
          </a:xfrm>
        </p:spPr>
        <p:txBody>
          <a:bodyPr anchor="b" anchorCtr="0"/>
          <a:lstStyle>
            <a:lvl1pPr>
              <a:buNone/>
              <a:defRPr sz="2000" b="1">
                <a:solidFill>
                  <a:schemeClr val="bg2"/>
                </a:solidFill>
              </a:defRPr>
            </a:lvl1pPr>
          </a:lstStyle>
          <a:p>
            <a:pPr lvl="0"/>
            <a:r>
              <a:rPr lang="en-US"/>
              <a:t>Name</a:t>
            </a:r>
          </a:p>
        </p:txBody>
      </p:sp>
      <p:sp>
        <p:nvSpPr>
          <p:cNvPr id="18" name="Text Placeholder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593592"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
        <p:nvSpPr>
          <p:cNvPr id="27" name="Picture Placeholder 36">
            <a:extLst>
              <a:ext uri="{FF2B5EF4-FFF2-40B4-BE49-F238E27FC236}">
                <a16:creationId xmlns:a16="http://schemas.microsoft.com/office/drawing/2014/main" id="{811A58E2-70B8-4F18-AF4A-136F58682C43}"/>
              </a:ext>
            </a:extLst>
          </p:cNvPr>
          <p:cNvSpPr>
            <a:spLocks noGrp="1"/>
          </p:cNvSpPr>
          <p:nvPr>
            <p:ph type="pic" sz="quarter" idx="23"/>
          </p:nvPr>
        </p:nvSpPr>
        <p:spPr>
          <a:xfrm>
            <a:off x="6309360" y="2185416"/>
            <a:ext cx="2286000" cy="1746504"/>
          </a:xfrm>
          <a:solidFill>
            <a:schemeClr val="accent6"/>
          </a:solidFill>
        </p:spPr>
        <p:txBody>
          <a:bodyPr/>
          <a:lstStyle/>
          <a:p>
            <a:r>
              <a:rPr lang="en-US"/>
              <a:t>Click icon to add picture</a:t>
            </a:r>
          </a:p>
        </p:txBody>
      </p:sp>
      <p:sp>
        <p:nvSpPr>
          <p:cNvPr id="22" name="Text Placeholder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09360" y="3971853"/>
            <a:ext cx="2286000" cy="877824"/>
          </a:xfrm>
        </p:spPr>
        <p:txBody>
          <a:bodyPr anchor="b" anchorCtr="0"/>
          <a:lstStyle>
            <a:lvl1pPr>
              <a:buNone/>
              <a:defRPr sz="2000" b="1">
                <a:solidFill>
                  <a:schemeClr val="bg2"/>
                </a:solidFill>
              </a:defRPr>
            </a:lvl1pPr>
          </a:lstStyle>
          <a:p>
            <a:pPr lvl="0"/>
            <a:r>
              <a:rPr lang="en-US"/>
              <a:t>Name</a:t>
            </a:r>
          </a:p>
        </p:txBody>
      </p:sp>
      <p:sp>
        <p:nvSpPr>
          <p:cNvPr id="19" name="Text Placeholder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09360" y="4949098"/>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
        <p:nvSpPr>
          <p:cNvPr id="28" name="Picture Placeholder 36">
            <a:extLst>
              <a:ext uri="{FF2B5EF4-FFF2-40B4-BE49-F238E27FC236}">
                <a16:creationId xmlns:a16="http://schemas.microsoft.com/office/drawing/2014/main" id="{D390D85C-0A55-413E-9301-4F451686AB8B}"/>
              </a:ext>
            </a:extLst>
          </p:cNvPr>
          <p:cNvSpPr>
            <a:spLocks noGrp="1"/>
          </p:cNvSpPr>
          <p:nvPr>
            <p:ph type="pic" sz="quarter" idx="24"/>
          </p:nvPr>
        </p:nvSpPr>
        <p:spPr>
          <a:xfrm>
            <a:off x="9015984" y="2185416"/>
            <a:ext cx="2286000" cy="1746504"/>
          </a:xfrm>
          <a:solidFill>
            <a:schemeClr val="accent6"/>
          </a:solidFill>
        </p:spPr>
        <p:txBody>
          <a:bodyPr/>
          <a:lstStyle/>
          <a:p>
            <a:r>
              <a:rPr lang="en-US"/>
              <a:t>Click icon to add picture</a:t>
            </a:r>
          </a:p>
        </p:txBody>
      </p:sp>
      <p:sp>
        <p:nvSpPr>
          <p:cNvPr id="23" name="Text Placeholder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15984" y="3976192"/>
            <a:ext cx="2286000" cy="877824"/>
          </a:xfrm>
        </p:spPr>
        <p:txBody>
          <a:bodyPr anchor="b" anchorCtr="0"/>
          <a:lstStyle>
            <a:lvl1pPr>
              <a:buNone/>
              <a:defRPr sz="2000" b="1">
                <a:solidFill>
                  <a:schemeClr val="bg2"/>
                </a:solidFill>
              </a:defRPr>
            </a:lvl1pPr>
          </a:lstStyle>
          <a:p>
            <a:pPr lvl="0"/>
            <a:r>
              <a:rPr lang="en-US"/>
              <a:t>Name</a:t>
            </a:r>
          </a:p>
        </p:txBody>
      </p:sp>
      <p:sp>
        <p:nvSpPr>
          <p:cNvPr id="20" name="Text Placeholder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15984" y="4945456"/>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57911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4480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69556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914400" y="6434560"/>
            <a:ext cx="3428012" cy="365125"/>
          </a:xfrm>
          <a:prstGeom prst="rect">
            <a:avLst/>
          </a:prstGeom>
        </p:spPr>
        <p:txBody>
          <a:bodyPr vert="horz" lIns="91440" tIns="45720" rIns="91440" bIns="45720" rtlCol="0" anchor="ctr"/>
          <a:lstStyle>
            <a:lvl1pPr algn="l">
              <a:defRPr sz="1000" spc="50" baseline="0">
                <a:solidFill>
                  <a:schemeClr val="accent2"/>
                </a:solidFill>
                <a:latin typeface="+mn-lt"/>
              </a:defRPr>
            </a:lvl1pPr>
          </a:lstStyle>
          <a:p>
            <a:r>
              <a:rPr lang="en-US" sz="1000"/>
              <a:t>Sample Footer Text</a:t>
            </a: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r>
              <a:rPr lang="en-US"/>
              <a:t>2/8/20XX</a:t>
            </a: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74" r:id="rId3"/>
    <p:sldLayoutId id="2147483675" r:id="rId4"/>
    <p:sldLayoutId id="2147483662" r:id="rId5"/>
    <p:sldLayoutId id="2147483688" r:id="rId6"/>
    <p:sldLayoutId id="2147483679" r:id="rId7"/>
    <p:sldLayoutId id="2147483685" r:id="rId8"/>
    <p:sldLayoutId id="2147483665" r:id="rId9"/>
    <p:sldLayoutId id="2147483681" r:id="rId10"/>
    <p:sldLayoutId id="2147483678" r:id="rId11"/>
    <p:sldLayoutId id="2147483683" r:id="rId12"/>
    <p:sldLayoutId id="2147483684" r:id="rId13"/>
    <p:sldLayoutId id="2147483661" r:id="rId14"/>
    <p:sldLayoutId id="2147483663" r:id="rId15"/>
    <p:sldLayoutId id="2147483664" r:id="rId16"/>
    <p:sldLayoutId id="2147483666" r:id="rId17"/>
    <p:sldLayoutId id="2147483668" r:id="rId18"/>
    <p:sldLayoutId id="2147483669" r:id="rId19"/>
  </p:sldLayoutIdLst>
  <p:hf hdr="0"/>
  <p:txStyles>
    <p:titleStyle>
      <a:lvl1pPr algn="l" defTabSz="914400" rtl="0" eaLnBrk="1" latinLnBrk="0" hangingPunct="1">
        <a:lnSpc>
          <a:spcPct val="90000"/>
        </a:lnSpc>
        <a:spcBef>
          <a:spcPct val="0"/>
        </a:spcBef>
        <a:buNone/>
        <a:defRPr sz="4000" b="1" kern="1200">
          <a:solidFill>
            <a:schemeClr val="accent2"/>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wcg.gov/sites/default/files/committee-images/pio-graphic.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mailto:michelle.fidler@usda.gov" TargetMode="External"/><Relationship Id="rId5" Type="http://schemas.openxmlformats.org/officeDocument/2006/relationships/hyperlink" Target="https://tinyurl.com/IMRRPIOOneNote" TargetMode="External"/><Relationship Id="rId4" Type="http://schemas.openxmlformats.org/officeDocument/2006/relationships/hyperlink" Target="https://tinyurl.com/IMRRinvit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tinyurl.com/riststorymap"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1.tiff"/><Relationship Id="rId5" Type="http://schemas.openxmlformats.org/officeDocument/2006/relationships/hyperlink" Target="https://tinyurl.com/ristavailabilityform" TargetMode="External"/><Relationship Id="rId4" Type="http://schemas.openxmlformats.org/officeDocument/2006/relationships/hyperlink" Target="https://tinyurl.com/ristinf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Rectangle 36">
            <a:extLst>
              <a:ext uri="{FF2B5EF4-FFF2-40B4-BE49-F238E27FC236}">
                <a16:creationId xmlns:a16="http://schemas.microsoft.com/office/drawing/2014/main" id="{CC6655D2-5BA9-4A11-9D74-4BB505581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a:extLst>
              <a:ext uri="{FF2B5EF4-FFF2-40B4-BE49-F238E27FC236}">
                <a16:creationId xmlns:a16="http://schemas.microsoft.com/office/drawing/2014/main" id="{973A7C7E-C448-42BB-B732-541A6CC83C88}"/>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0" y="7444"/>
            <a:ext cx="12191980" cy="6857990"/>
          </a:xfrm>
          <a:prstGeom prst="rect">
            <a:avLst/>
          </a:prstGeom>
        </p:spPr>
      </p:pic>
      <p:sp>
        <p:nvSpPr>
          <p:cNvPr id="39" name="Freeform: Shape 38">
            <a:extLst>
              <a:ext uri="{FF2B5EF4-FFF2-40B4-BE49-F238E27FC236}">
                <a16:creationId xmlns:a16="http://schemas.microsoft.com/office/drawing/2014/main" id="{76874C57-217D-4F9E-B1AC-0CF345747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866639" cy="6858000"/>
          </a:xfrm>
          <a:custGeom>
            <a:avLst/>
            <a:gdLst>
              <a:gd name="connsiteX0" fmla="*/ 0 w 8866639"/>
              <a:gd name="connsiteY0" fmla="*/ 0 h 6858000"/>
              <a:gd name="connsiteX1" fmla="*/ 6574186 w 8866639"/>
              <a:gd name="connsiteY1" fmla="*/ 0 h 6858000"/>
              <a:gd name="connsiteX2" fmla="*/ 6716697 w 8866639"/>
              <a:gd name="connsiteY2" fmla="*/ 58392 h 6858000"/>
              <a:gd name="connsiteX3" fmla="*/ 8866639 w 8866639"/>
              <a:gd name="connsiteY3" fmla="*/ 3428999 h 6858000"/>
              <a:gd name="connsiteX4" fmla="*/ 6716697 w 8866639"/>
              <a:gd name="connsiteY4" fmla="*/ 6799606 h 6858000"/>
              <a:gd name="connsiteX5" fmla="*/ 6574179 w 8866639"/>
              <a:gd name="connsiteY5" fmla="*/ 6858000 h 6858000"/>
              <a:gd name="connsiteX6" fmla="*/ 0 w 88666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639" h="6858000">
                <a:moveTo>
                  <a:pt x="0" y="0"/>
                </a:moveTo>
                <a:lnTo>
                  <a:pt x="6574186" y="0"/>
                </a:lnTo>
                <a:lnTo>
                  <a:pt x="6716697" y="58392"/>
                </a:lnTo>
                <a:cubicBezTo>
                  <a:pt x="7980128" y="613718"/>
                  <a:pt x="8866639" y="1913774"/>
                  <a:pt x="8866639" y="3428999"/>
                </a:cubicBezTo>
                <a:cubicBezTo>
                  <a:pt x="8866639" y="4944224"/>
                  <a:pt x="7980128" y="6244279"/>
                  <a:pt x="6716697" y="6799606"/>
                </a:cubicBezTo>
                <a:lnTo>
                  <a:pt x="6574179" y="6858000"/>
                </a:lnTo>
                <a:lnTo>
                  <a:pt x="0" y="6858000"/>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itle 29">
            <a:extLst>
              <a:ext uri="{FF2B5EF4-FFF2-40B4-BE49-F238E27FC236}">
                <a16:creationId xmlns:a16="http://schemas.microsoft.com/office/drawing/2014/main" id="{9DAE0213-8971-4F41-9E3D-5FCCD40DC2BF}"/>
              </a:ext>
            </a:extLst>
          </p:cNvPr>
          <p:cNvSpPr>
            <a:spLocks noGrp="1"/>
          </p:cNvSpPr>
          <p:nvPr>
            <p:ph type="ctrTitle"/>
          </p:nvPr>
        </p:nvSpPr>
        <p:spPr>
          <a:xfrm>
            <a:off x="4896255" y="1027552"/>
            <a:ext cx="7295745" cy="2550115"/>
          </a:xfrm>
        </p:spPr>
        <p:txBody>
          <a:bodyPr vert="horz" lIns="91440" tIns="45720" rIns="91440" bIns="45720" rtlCol="0" anchor="b">
            <a:normAutofit fontScale="90000"/>
          </a:bodyPr>
          <a:lstStyle/>
          <a:p>
            <a:pPr marL="914400">
              <a:lnSpc>
                <a:spcPct val="100000"/>
              </a:lnSpc>
              <a:spcBef>
                <a:spcPct val="0"/>
              </a:spcBef>
            </a:pPr>
            <a:r>
              <a:rPr lang="en-US" sz="6000"/>
              <a:t>#FireYear2022 NIFC PIO Webinar</a:t>
            </a:r>
            <a:endParaRPr lang="en-US" sz="5400">
              <a:solidFill>
                <a:srgbClr val="FFFFFF"/>
              </a:solidFill>
            </a:endParaRPr>
          </a:p>
        </p:txBody>
      </p:sp>
      <p:sp>
        <p:nvSpPr>
          <p:cNvPr id="41" name="Freeform: Shape 40">
            <a:extLst>
              <a:ext uri="{FF2B5EF4-FFF2-40B4-BE49-F238E27FC236}">
                <a16:creationId xmlns:a16="http://schemas.microsoft.com/office/drawing/2014/main" id="{344D9A9A-6DCE-44A3-9A92-573DA29D9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2582" y="4920277"/>
            <a:ext cx="10149418" cy="1943102"/>
          </a:xfrm>
          <a:custGeom>
            <a:avLst/>
            <a:gdLst>
              <a:gd name="connsiteX0" fmla="*/ 3712194 w 10149418"/>
              <a:gd name="connsiteY0" fmla="*/ 0 h 1943102"/>
              <a:gd name="connsiteX1" fmla="*/ 10149418 w 10149418"/>
              <a:gd name="connsiteY1" fmla="*/ 0 h 1943102"/>
              <a:gd name="connsiteX2" fmla="*/ 10149418 w 10149418"/>
              <a:gd name="connsiteY2" fmla="*/ 1943102 h 1943102"/>
              <a:gd name="connsiteX3" fmla="*/ 0 w 10149418"/>
              <a:gd name="connsiteY3" fmla="*/ 1943102 h 1943102"/>
              <a:gd name="connsiteX4" fmla="*/ 46999 w 10149418"/>
              <a:gd name="connsiteY4" fmla="*/ 1752976 h 1943102"/>
              <a:gd name="connsiteX5" fmla="*/ 2399231 w 10149418"/>
              <a:gd name="connsiteY5" fmla="*/ 1 h 1943102"/>
              <a:gd name="connsiteX6" fmla="*/ 2509820 w 10149418"/>
              <a:gd name="connsiteY6" fmla="*/ 2797 h 1943102"/>
              <a:gd name="connsiteX7" fmla="*/ 3712194 w 10149418"/>
              <a:gd name="connsiteY7" fmla="*/ 2797 h 19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49418" h="1943102">
                <a:moveTo>
                  <a:pt x="3712194" y="0"/>
                </a:moveTo>
                <a:lnTo>
                  <a:pt x="10149418" y="0"/>
                </a:lnTo>
                <a:lnTo>
                  <a:pt x="10149418" y="1943102"/>
                </a:lnTo>
                <a:lnTo>
                  <a:pt x="0" y="1943102"/>
                </a:lnTo>
                <a:lnTo>
                  <a:pt x="46999" y="1752976"/>
                </a:lnTo>
                <a:cubicBezTo>
                  <a:pt x="348562" y="739254"/>
                  <a:pt x="1287566" y="1"/>
                  <a:pt x="2399231" y="1"/>
                </a:cubicBezTo>
                <a:lnTo>
                  <a:pt x="2509820" y="2797"/>
                </a:lnTo>
                <a:lnTo>
                  <a:pt x="3712194" y="2797"/>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Logo&#10;&#10;Description automatically generated">
            <a:extLst>
              <a:ext uri="{FF2B5EF4-FFF2-40B4-BE49-F238E27FC236}">
                <a16:creationId xmlns:a16="http://schemas.microsoft.com/office/drawing/2014/main" id="{501647F3-DBF9-43AB-B965-28A07F1D22A7}"/>
              </a:ext>
            </a:extLst>
          </p:cNvPr>
          <p:cNvPicPr>
            <a:picLocks noChangeAspect="1"/>
          </p:cNvPicPr>
          <p:nvPr/>
        </p:nvPicPr>
        <p:blipFill>
          <a:blip r:embed="rId3" cstate="email">
            <a:duotone>
              <a:schemeClr val="accent3">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431181" y="5295280"/>
            <a:ext cx="1328904" cy="1328904"/>
          </a:xfrm>
          <a:prstGeom prst="rect">
            <a:avLst/>
          </a:prstGeom>
        </p:spPr>
      </p:pic>
      <p:sp>
        <p:nvSpPr>
          <p:cNvPr id="16" name="Content Placeholder 5">
            <a:extLst>
              <a:ext uri="{FF2B5EF4-FFF2-40B4-BE49-F238E27FC236}">
                <a16:creationId xmlns:a16="http://schemas.microsoft.com/office/drawing/2014/main" id="{2C9E538E-23FA-472B-921C-5F5355BA585F}"/>
              </a:ext>
            </a:extLst>
          </p:cNvPr>
          <p:cNvSpPr txBox="1">
            <a:spLocks/>
          </p:cNvSpPr>
          <p:nvPr/>
        </p:nvSpPr>
        <p:spPr>
          <a:xfrm>
            <a:off x="5947576" y="5583044"/>
            <a:ext cx="6177517" cy="5872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0000"/>
              </a:lnSpc>
              <a:spcBef>
                <a:spcPts val="0"/>
              </a:spcBef>
              <a:spcAft>
                <a:spcPts val="1200"/>
              </a:spcAft>
              <a:buNone/>
            </a:pPr>
            <a:r>
              <a:rPr lang="en-US" sz="1600">
                <a:solidFill>
                  <a:schemeClr val="bg2"/>
                </a:solidFill>
              </a:rPr>
              <a:t>Hosted by External Affairs at the National Interagency Fire Center</a:t>
            </a:r>
          </a:p>
        </p:txBody>
      </p:sp>
    </p:spTree>
    <p:extLst>
      <p:ext uri="{BB962C8B-B14F-4D97-AF65-F5344CB8AC3E}">
        <p14:creationId xmlns:p14="http://schemas.microsoft.com/office/powerpoint/2010/main" val="10328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4227"/>
                    </a14:imgEffect>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5255D11-937E-4013-8B20-5FAB3655431F}"/>
              </a:ext>
            </a:extLst>
          </p:cNvPr>
          <p:cNvSpPr/>
          <p:nvPr/>
        </p:nvSpPr>
        <p:spPr>
          <a:xfrm>
            <a:off x="3110400" y="3880800"/>
            <a:ext cx="9081600" cy="2145600"/>
          </a:xfrm>
          <a:prstGeom prst="rect">
            <a:avLst/>
          </a:prstGeom>
          <a:solidFill>
            <a:schemeClr val="accent2">
              <a:lumMod val="75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DDBC2-E6D8-4626-ACCF-1E8FB7B027AB}"/>
              </a:ext>
            </a:extLst>
          </p:cNvPr>
          <p:cNvSpPr>
            <a:spLocks noGrp="1"/>
          </p:cNvSpPr>
          <p:nvPr>
            <p:ph type="title"/>
          </p:nvPr>
        </p:nvSpPr>
        <p:spPr>
          <a:xfrm>
            <a:off x="1" y="10159"/>
            <a:ext cx="12191999" cy="1177841"/>
          </a:xfrm>
        </p:spPr>
        <p:txBody>
          <a:bodyPr/>
          <a:lstStyle/>
          <a:p>
            <a:r>
              <a:rPr lang="en-US" sz="4000">
                <a:latin typeface="Cambria" panose="02040503050406030204" pitchFamily="18" charset="0"/>
                <a:ea typeface="Cambria" panose="02040503050406030204" pitchFamily="18" charset="0"/>
              </a:rPr>
              <a:t>2022 Fire Year Themes</a:t>
            </a:r>
          </a:p>
        </p:txBody>
      </p:sp>
      <p:sp>
        <p:nvSpPr>
          <p:cNvPr id="3" name="Subtitle 2">
            <a:extLst>
              <a:ext uri="{FF2B5EF4-FFF2-40B4-BE49-F238E27FC236}">
                <a16:creationId xmlns:a16="http://schemas.microsoft.com/office/drawing/2014/main" id="{9EB9CB62-F6B7-475A-A53C-F905FE55FC2B}"/>
              </a:ext>
            </a:extLst>
          </p:cNvPr>
          <p:cNvSpPr>
            <a:spLocks noGrp="1"/>
          </p:cNvSpPr>
          <p:nvPr>
            <p:ph type="body" idx="13"/>
          </p:nvPr>
        </p:nvSpPr>
        <p:spPr>
          <a:xfrm>
            <a:off x="3225600" y="4134916"/>
            <a:ext cx="8481600" cy="2085884"/>
          </a:xfrm>
        </p:spPr>
        <p:txBody>
          <a:bodyPr vert="horz" lIns="91440" tIns="45720" rIns="91440" bIns="45720" rtlCol="0" anchor="t">
            <a:normAutofit/>
          </a:bodyPr>
          <a:lstStyle/>
          <a:p>
            <a:pPr marR="0" lvl="0">
              <a:lnSpc>
                <a:spcPct val="107000"/>
              </a:lnSpc>
              <a:spcBef>
                <a:spcPts val="0"/>
              </a:spcBef>
              <a:spcAft>
                <a:spcPts val="1800"/>
              </a:spcAft>
              <a:buSzPts val="1100"/>
            </a:pPr>
            <a:r>
              <a:rPr lang="en-US" sz="2000">
                <a:effectLst/>
                <a:ea typeface="Calibri" panose="020F0502020204030204" pitchFamily="34" charset="0"/>
                <a:cs typeface="Times New Roman"/>
              </a:rPr>
              <a:t>Recreate </a:t>
            </a:r>
            <a:r>
              <a:rPr lang="en-US" sz="2000">
                <a:ea typeface="Calibri" panose="020F0502020204030204" pitchFamily="34" charset="0"/>
                <a:cs typeface="Times New Roman"/>
              </a:rPr>
              <a:t>Responsibly</a:t>
            </a:r>
            <a:r>
              <a:rPr lang="en-US" sz="2000">
                <a:effectLst/>
                <a:ea typeface="Calibri" panose="020F0502020204030204" pitchFamily="34" charset="0"/>
                <a:cs typeface="Times New Roman"/>
              </a:rPr>
              <a:t>: the public plays a valuable role in wildfire prevention.</a:t>
            </a:r>
          </a:p>
          <a:p>
            <a:pPr marR="0" lvl="0">
              <a:lnSpc>
                <a:spcPct val="107000"/>
              </a:lnSpc>
              <a:spcBef>
                <a:spcPts val="0"/>
              </a:spcBef>
              <a:spcAft>
                <a:spcPts val="1800"/>
              </a:spcAft>
              <a:buSzPts val="1100"/>
            </a:pPr>
            <a:r>
              <a:rPr lang="en-US" sz="2000">
                <a:effectLst/>
                <a:ea typeface="Calibri" panose="020F0502020204030204" pitchFamily="34" charset="0"/>
                <a:cs typeface="Times New Roman"/>
              </a:rPr>
              <a:t>Fuels management can save lives, property and natural resources.</a:t>
            </a:r>
          </a:p>
          <a:p>
            <a:pPr marR="0" lvl="0">
              <a:lnSpc>
                <a:spcPct val="107000"/>
              </a:lnSpc>
              <a:spcBef>
                <a:spcPts val="0"/>
              </a:spcBef>
              <a:spcAft>
                <a:spcPts val="1800"/>
              </a:spcAft>
              <a:buSzPts val="1100"/>
            </a:pPr>
            <a:r>
              <a:rPr lang="en-US" sz="2000">
                <a:effectLst/>
                <a:ea typeface="Calibri" panose="020F0502020204030204" pitchFamily="34" charset="0"/>
                <a:cs typeface="Times New Roman"/>
              </a:rPr>
              <a:t>Supporting the wildland fire management workforce.</a:t>
            </a:r>
          </a:p>
          <a:p>
            <a:endParaRPr lang="en-US" sz="1600"/>
          </a:p>
        </p:txBody>
      </p:sp>
    </p:spTree>
    <p:extLst>
      <p:ext uri="{BB962C8B-B14F-4D97-AF65-F5344CB8AC3E}">
        <p14:creationId xmlns:p14="http://schemas.microsoft.com/office/powerpoint/2010/main" val="2782716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Rectangle 14">
            <a:extLst>
              <a:ext uri="{FF2B5EF4-FFF2-40B4-BE49-F238E27FC236}">
                <a16:creationId xmlns:a16="http://schemas.microsoft.com/office/drawing/2014/main" id="{77901D2C-4D1D-4053-BD62-10629272A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331D72FC-DA58-4C81-8A6D-2766DA418FD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20" y="10"/>
            <a:ext cx="12191979" cy="6857989"/>
          </a:xfrm>
          <a:prstGeom prst="rect">
            <a:avLst/>
          </a:prstGeom>
        </p:spPr>
      </p:pic>
      <p:sp>
        <p:nvSpPr>
          <p:cNvPr id="17" name="Freeform: Shape 16">
            <a:extLst>
              <a:ext uri="{FF2B5EF4-FFF2-40B4-BE49-F238E27FC236}">
                <a16:creationId xmlns:a16="http://schemas.microsoft.com/office/drawing/2014/main" id="{5F57F552-6ACB-4BD6-95BB-552E32337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71871" cy="6858000"/>
          </a:xfrm>
          <a:custGeom>
            <a:avLst/>
            <a:gdLst>
              <a:gd name="connsiteX0" fmla="*/ 0 w 4871871"/>
              <a:gd name="connsiteY0" fmla="*/ 0 h 6858000"/>
              <a:gd name="connsiteX1" fmla="*/ 790508 w 4871871"/>
              <a:gd name="connsiteY1" fmla="*/ 0 h 6858000"/>
              <a:gd name="connsiteX2" fmla="*/ 1263666 w 4871871"/>
              <a:gd name="connsiteY2" fmla="*/ 0 h 6858000"/>
              <a:gd name="connsiteX3" fmla="*/ 2109797 w 4871871"/>
              <a:gd name="connsiteY3" fmla="*/ 0 h 6858000"/>
              <a:gd name="connsiteX4" fmla="*/ 2109797 w 4871871"/>
              <a:gd name="connsiteY4" fmla="*/ 3626 h 6858000"/>
              <a:gd name="connsiteX5" fmla="*/ 2327760 w 4871871"/>
              <a:gd name="connsiteY5" fmla="*/ 14632 h 6858000"/>
              <a:gd name="connsiteX6" fmla="*/ 4871871 w 4871871"/>
              <a:gd name="connsiteY6" fmla="*/ 2833858 h 6858000"/>
              <a:gd name="connsiteX7" fmla="*/ 4869909 w 4871871"/>
              <a:gd name="connsiteY7" fmla="*/ 2911467 h 6858000"/>
              <a:gd name="connsiteX8" fmla="*/ 4871871 w 4871871"/>
              <a:gd name="connsiteY8" fmla="*/ 2911467 h 6858000"/>
              <a:gd name="connsiteX9" fmla="*/ 4871871 w 4871871"/>
              <a:gd name="connsiteY9" fmla="*/ 6858000 h 6858000"/>
              <a:gd name="connsiteX10" fmla="*/ 0 w 487187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71871" h="6858000">
                <a:moveTo>
                  <a:pt x="0" y="0"/>
                </a:moveTo>
                <a:lnTo>
                  <a:pt x="790508" y="0"/>
                </a:lnTo>
                <a:lnTo>
                  <a:pt x="1263666" y="0"/>
                </a:lnTo>
                <a:lnTo>
                  <a:pt x="2109797" y="0"/>
                </a:lnTo>
                <a:lnTo>
                  <a:pt x="2109797" y="3626"/>
                </a:lnTo>
                <a:lnTo>
                  <a:pt x="2327760" y="14632"/>
                </a:lnTo>
                <a:cubicBezTo>
                  <a:pt x="3756749" y="159754"/>
                  <a:pt x="4871871" y="1366581"/>
                  <a:pt x="4871871" y="2833858"/>
                </a:cubicBezTo>
                <a:lnTo>
                  <a:pt x="4869909" y="2911467"/>
                </a:lnTo>
                <a:lnTo>
                  <a:pt x="4871871" y="2911467"/>
                </a:lnTo>
                <a:lnTo>
                  <a:pt x="4871871" y="6858000"/>
                </a:lnTo>
                <a:lnTo>
                  <a:pt x="0" y="685800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E2AA552-C057-41E2-B495-5E99A675A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 y="-1"/>
            <a:ext cx="12192000" cy="4427159"/>
          </a:xfrm>
          <a:custGeom>
            <a:avLst/>
            <a:gdLst>
              <a:gd name="connsiteX0" fmla="*/ 0 w 12192000"/>
              <a:gd name="connsiteY0" fmla="*/ 0 h 4427159"/>
              <a:gd name="connsiteX1" fmla="*/ 12192000 w 12192000"/>
              <a:gd name="connsiteY1" fmla="*/ 0 h 4427159"/>
              <a:gd name="connsiteX2" fmla="*/ 12192000 w 12192000"/>
              <a:gd name="connsiteY2" fmla="*/ 861683 h 4427159"/>
              <a:gd name="connsiteX3" fmla="*/ 11844593 w 12192000"/>
              <a:gd name="connsiteY3" fmla="*/ 861683 h 4427159"/>
              <a:gd name="connsiteX4" fmla="*/ 11844593 w 12192000"/>
              <a:gd name="connsiteY4" fmla="*/ 861680 h 4427159"/>
              <a:gd name="connsiteX5" fmla="*/ 3758325 w 12192000"/>
              <a:gd name="connsiteY5" fmla="*/ 861680 h 4427159"/>
              <a:gd name="connsiteX6" fmla="*/ 3758325 w 12192000"/>
              <a:gd name="connsiteY6" fmla="*/ 864214 h 4427159"/>
              <a:gd name="connsiteX7" fmla="*/ 3658142 w 12192000"/>
              <a:gd name="connsiteY7" fmla="*/ 861680 h 4427159"/>
              <a:gd name="connsiteX8" fmla="*/ 18887 w 12192000"/>
              <a:gd name="connsiteY8" fmla="*/ 4145798 h 4427159"/>
              <a:gd name="connsiteX9" fmla="*/ 4679 w 12192000"/>
              <a:gd name="connsiteY9" fmla="*/ 4427159 h 4427159"/>
              <a:gd name="connsiteX10" fmla="*/ 0 w 12192000"/>
              <a:gd name="connsiteY10" fmla="*/ 4427159 h 44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427159">
                <a:moveTo>
                  <a:pt x="0" y="0"/>
                </a:moveTo>
                <a:lnTo>
                  <a:pt x="12192000" y="0"/>
                </a:lnTo>
                <a:lnTo>
                  <a:pt x="12192000" y="861683"/>
                </a:lnTo>
                <a:lnTo>
                  <a:pt x="11844593" y="861683"/>
                </a:lnTo>
                <a:lnTo>
                  <a:pt x="11844593" y="861680"/>
                </a:lnTo>
                <a:lnTo>
                  <a:pt x="3758325" y="861680"/>
                </a:lnTo>
                <a:lnTo>
                  <a:pt x="3758325" y="864214"/>
                </a:lnTo>
                <a:lnTo>
                  <a:pt x="3658142" y="861680"/>
                </a:lnTo>
                <a:cubicBezTo>
                  <a:pt x="1764077" y="861680"/>
                  <a:pt x="206220" y="2301158"/>
                  <a:pt x="18887" y="4145798"/>
                </a:cubicBezTo>
                <a:lnTo>
                  <a:pt x="4679" y="4427159"/>
                </a:lnTo>
                <a:lnTo>
                  <a:pt x="0" y="4427159"/>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17C60ED3-CEE6-45B1-BA17-E258800415A0}"/>
              </a:ext>
            </a:extLst>
          </p:cNvPr>
          <p:cNvSpPr txBox="1">
            <a:spLocks/>
          </p:cNvSpPr>
          <p:nvPr/>
        </p:nvSpPr>
        <p:spPr>
          <a:xfrm>
            <a:off x="1529603" y="1468039"/>
            <a:ext cx="3183717" cy="2042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solidFill>
                <a:latin typeface="Cambria" panose="02040503050406030204" pitchFamily="18" charset="0"/>
                <a:ea typeface="Cambria" panose="02040503050406030204" pitchFamily="18" charset="0"/>
                <a:cs typeface="+mj-cs"/>
              </a:defRPr>
            </a:lvl1pPr>
          </a:lstStyle>
          <a:p>
            <a:r>
              <a:rPr lang="en-US" err="1">
                <a:latin typeface="Cambria"/>
                <a:ea typeface="Cambria"/>
              </a:rPr>
              <a:t>InciWeb</a:t>
            </a:r>
            <a:r>
              <a:rPr lang="en-US">
                <a:latin typeface="Cambria"/>
                <a:ea typeface="Cambria"/>
              </a:rPr>
              <a:t> Redesign Update</a:t>
            </a:r>
          </a:p>
        </p:txBody>
      </p:sp>
      <p:sp>
        <p:nvSpPr>
          <p:cNvPr id="11" name="Content Placeholder 2">
            <a:extLst>
              <a:ext uri="{FF2B5EF4-FFF2-40B4-BE49-F238E27FC236}">
                <a16:creationId xmlns:a16="http://schemas.microsoft.com/office/drawing/2014/main" id="{344687D1-EB8D-4A7A-BC69-CE50B7812098}"/>
              </a:ext>
            </a:extLst>
          </p:cNvPr>
          <p:cNvSpPr txBox="1">
            <a:spLocks/>
          </p:cNvSpPr>
          <p:nvPr/>
        </p:nvSpPr>
        <p:spPr>
          <a:xfrm>
            <a:off x="8605839" y="5814645"/>
            <a:ext cx="2570922" cy="40974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5"/>
              </a:buClr>
              <a:buFont typeface="Arial" panose="020B0604020202020204" pitchFamily="34" charset="0"/>
              <a:buNone/>
              <a:defRPr sz="2000" kern="1200">
                <a:solidFill>
                  <a:schemeClr val="bg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ea typeface="Roboto" panose="02000000000000000000" pitchFamily="2" charset="0"/>
              </a:rPr>
              <a:t>Brian </a:t>
            </a:r>
            <a:r>
              <a:rPr lang="en-US" sz="1800" err="1">
                <a:ea typeface="Roboto" panose="02000000000000000000" pitchFamily="2" charset="0"/>
              </a:rPr>
              <a:t>Reublinger</a:t>
            </a:r>
            <a:r>
              <a:rPr lang="en-US" sz="1800">
                <a:ea typeface="Roboto" panose="02000000000000000000" pitchFamily="2" charset="0"/>
              </a:rPr>
              <a:t>, USFS</a:t>
            </a:r>
          </a:p>
        </p:txBody>
      </p:sp>
      <p:pic>
        <p:nvPicPr>
          <p:cNvPr id="3" name="Picture 2">
            <a:extLst>
              <a:ext uri="{FF2B5EF4-FFF2-40B4-BE49-F238E27FC236}">
                <a16:creationId xmlns:a16="http://schemas.microsoft.com/office/drawing/2014/main" id="{80715AC2-B147-4F4C-A6BB-BABEB92B02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6800" y="2140200"/>
            <a:ext cx="3429000" cy="3429000"/>
          </a:xfrm>
          <a:prstGeom prst="ellipse">
            <a:avLst/>
          </a:prstGeom>
          <a:ln w="190500" cap="rnd">
            <a:solidFill>
              <a:schemeClr val="bg2"/>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9870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97E777B-1F2A-4F55-9BA9-20031BB64F71}"/>
              </a:ext>
            </a:extLst>
          </p:cNvPr>
          <p:cNvPicPr>
            <a:picLocks noChangeAspect="1"/>
          </p:cNvPicPr>
          <p:nvPr/>
        </p:nvPicPr>
        <p:blipFill rotWithShape="1">
          <a:blip r:embed="rId2" cstate="email">
            <a:duotone>
              <a:prstClr val="black"/>
              <a:schemeClr val="accent1">
                <a:lumMod val="50000"/>
                <a:tint val="45000"/>
                <a:satMod val="400000"/>
              </a:schemeClr>
            </a:duotone>
            <a:extLst>
              <a:ext uri="{28A0092B-C50C-407E-A947-70E740481C1C}">
                <a14:useLocalDpi xmlns:a14="http://schemas.microsoft.com/office/drawing/2010/main"/>
              </a:ext>
            </a:extLst>
          </a:blip>
          <a:srcRect/>
          <a:stretch/>
        </p:blipFill>
        <p:spPr>
          <a:xfrm>
            <a:off x="0" y="238775"/>
            <a:ext cx="12192000" cy="6262826"/>
          </a:xfrm>
          <a:prstGeom prst="rect">
            <a:avLst/>
          </a:prstGeom>
        </p:spPr>
      </p:pic>
    </p:spTree>
    <p:extLst>
      <p:ext uri="{BB962C8B-B14F-4D97-AF65-F5344CB8AC3E}">
        <p14:creationId xmlns:p14="http://schemas.microsoft.com/office/powerpoint/2010/main" val="1862958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97E777B-1F2A-4F55-9BA9-20031BB64F71}"/>
              </a:ext>
            </a:extLst>
          </p:cNvPr>
          <p:cNvPicPr>
            <a:picLocks noChangeAspect="1"/>
          </p:cNvPicPr>
          <p:nvPr/>
        </p:nvPicPr>
        <p:blipFill rotWithShape="1">
          <a:blip r:embed="rId2" cstate="email">
            <a:duotone>
              <a:prstClr val="black"/>
              <a:schemeClr val="accent1">
                <a:lumMod val="50000"/>
                <a:tint val="45000"/>
                <a:satMod val="400000"/>
              </a:schemeClr>
            </a:duotone>
            <a:extLst>
              <a:ext uri="{28A0092B-C50C-407E-A947-70E740481C1C}">
                <a14:useLocalDpi xmlns:a14="http://schemas.microsoft.com/office/drawing/2010/main"/>
              </a:ext>
            </a:extLst>
          </a:blip>
          <a:srcRect/>
          <a:stretch/>
        </p:blipFill>
        <p:spPr>
          <a:xfrm>
            <a:off x="0" y="160200"/>
            <a:ext cx="12192000" cy="6537600"/>
          </a:xfrm>
          <a:prstGeom prst="rect">
            <a:avLst/>
          </a:prstGeom>
        </p:spPr>
      </p:pic>
    </p:spTree>
    <p:extLst>
      <p:ext uri="{BB962C8B-B14F-4D97-AF65-F5344CB8AC3E}">
        <p14:creationId xmlns:p14="http://schemas.microsoft.com/office/powerpoint/2010/main" val="250526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F12B-E0B3-4604-B33B-745FA08516FF}"/>
              </a:ext>
            </a:extLst>
          </p:cNvPr>
          <p:cNvSpPr>
            <a:spLocks noGrp="1"/>
          </p:cNvSpPr>
          <p:nvPr>
            <p:ph type="title"/>
          </p:nvPr>
        </p:nvSpPr>
        <p:spPr/>
        <p:txBody>
          <a:bodyPr/>
          <a:lstStyle/>
          <a:p>
            <a:r>
              <a:rPr lang="en-US" b="0" i="0">
                <a:effectLst/>
              </a:rPr>
              <a:t>Updates from the NWCG PIO Subcommittee</a:t>
            </a:r>
            <a:endParaRPr lang="en-US"/>
          </a:p>
        </p:txBody>
      </p:sp>
      <p:pic>
        <p:nvPicPr>
          <p:cNvPr id="11" name="Picture Placeholder 10">
            <a:extLst>
              <a:ext uri="{FF2B5EF4-FFF2-40B4-BE49-F238E27FC236}">
                <a16:creationId xmlns:a16="http://schemas.microsoft.com/office/drawing/2014/main" id="{CF014BD8-281A-4216-98EC-6AE3CF0DD9A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0" y="-1"/>
            <a:ext cx="5181600" cy="6857999"/>
          </a:xfrm>
          <a:solidFill>
            <a:schemeClr val="accent6">
              <a:lumMod val="75000"/>
            </a:schemeClr>
          </a:solidFill>
        </p:spPr>
      </p:pic>
      <p:pic>
        <p:nvPicPr>
          <p:cNvPr id="8" name="Picture 7">
            <a:extLst>
              <a:ext uri="{FF2B5EF4-FFF2-40B4-BE49-F238E27FC236}">
                <a16:creationId xmlns:a16="http://schemas.microsoft.com/office/drawing/2014/main" id="{B64527BC-E0FA-426D-9EB9-B84F7F83F628}"/>
              </a:ext>
            </a:extLst>
          </p:cNvPr>
          <p:cNvPicPr>
            <a:picLocks noChangeAspect="1"/>
          </p:cNvPicPr>
          <p:nvPr/>
        </p:nvPicPr>
        <p:blipFill rotWithShape="1">
          <a:blip r:embed="rId3"/>
          <a:srcRect l="2740" t="2157" r="-2740" b="2157"/>
          <a:stretch/>
        </p:blipFill>
        <p:spPr>
          <a:xfrm>
            <a:off x="7010402" y="2425975"/>
            <a:ext cx="3336695" cy="3192781"/>
          </a:xfrm>
          <a:prstGeom prst="ellipse">
            <a:avLst/>
          </a:prstGeom>
          <a:ln w="190500" cap="rnd">
            <a:solidFill>
              <a:schemeClr val="bg2"/>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extBox 8">
            <a:extLst>
              <a:ext uri="{FF2B5EF4-FFF2-40B4-BE49-F238E27FC236}">
                <a16:creationId xmlns:a16="http://schemas.microsoft.com/office/drawing/2014/main" id="{0A4638DA-6316-4450-B181-600E80B53F28}"/>
              </a:ext>
            </a:extLst>
          </p:cNvPr>
          <p:cNvSpPr txBox="1"/>
          <p:nvPr/>
        </p:nvSpPr>
        <p:spPr>
          <a:xfrm>
            <a:off x="7404616" y="5839341"/>
            <a:ext cx="2736647" cy="369332"/>
          </a:xfrm>
          <a:prstGeom prst="rect">
            <a:avLst/>
          </a:prstGeom>
          <a:noFill/>
        </p:spPr>
        <p:txBody>
          <a:bodyPr wrap="none" rtlCol="0">
            <a:spAutoFit/>
          </a:bodyPr>
          <a:lstStyle/>
          <a:p>
            <a:r>
              <a:rPr lang="en-US">
                <a:solidFill>
                  <a:schemeClr val="bg2"/>
                </a:solidFill>
                <a:ea typeface="Roboto" panose="02000000000000000000" pitchFamily="2" charset="0"/>
              </a:rPr>
              <a:t>Candice Stevenson, NPS</a:t>
            </a:r>
          </a:p>
        </p:txBody>
      </p:sp>
    </p:spTree>
    <p:extLst>
      <p:ext uri="{BB962C8B-B14F-4D97-AF65-F5344CB8AC3E}">
        <p14:creationId xmlns:p14="http://schemas.microsoft.com/office/powerpoint/2010/main" val="990714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BA4EE3-B6AC-443F-9085-A230124177E9}"/>
              </a:ext>
            </a:extLst>
          </p:cNvPr>
          <p:cNvSpPr txBox="1"/>
          <p:nvPr/>
        </p:nvSpPr>
        <p:spPr>
          <a:xfrm>
            <a:off x="5454730" y="6442200"/>
            <a:ext cx="6592317" cy="338554"/>
          </a:xfrm>
          <a:prstGeom prst="rect">
            <a:avLst/>
          </a:prstGeom>
          <a:noFill/>
        </p:spPr>
        <p:txBody>
          <a:bodyPr wrap="none" rtlCol="0">
            <a:spAutoFit/>
          </a:bodyPr>
          <a:lstStyle/>
          <a:p>
            <a:r>
              <a:rPr lang="en-US" sz="1600">
                <a:solidFill>
                  <a:schemeClr val="bg1">
                    <a:lumMod val="85000"/>
                  </a:schemeClr>
                </a:solidFill>
              </a:rPr>
              <a:t>https://www.nwcg.gov/sites/default/files/committee-images/pio-graphic.pdf</a:t>
            </a:r>
          </a:p>
        </p:txBody>
      </p:sp>
      <p:sp>
        <p:nvSpPr>
          <p:cNvPr id="8" name="Title 7">
            <a:extLst>
              <a:ext uri="{FF2B5EF4-FFF2-40B4-BE49-F238E27FC236}">
                <a16:creationId xmlns:a16="http://schemas.microsoft.com/office/drawing/2014/main" id="{4C86883A-3A7B-4217-A1E0-7969C60D7D2A}"/>
              </a:ext>
            </a:extLst>
          </p:cNvPr>
          <p:cNvSpPr>
            <a:spLocks noGrp="1"/>
          </p:cNvSpPr>
          <p:nvPr>
            <p:ph type="ctrTitle"/>
          </p:nvPr>
        </p:nvSpPr>
        <p:spPr>
          <a:xfrm>
            <a:off x="457327" y="471218"/>
            <a:ext cx="4532273" cy="839182"/>
          </a:xfrm>
        </p:spPr>
        <p:txBody>
          <a:bodyPr>
            <a:normAutofit fontScale="90000"/>
          </a:bodyPr>
          <a:lstStyle/>
          <a:p>
            <a:r>
              <a:rPr lang="en-US"/>
              <a:t>Current </a:t>
            </a:r>
            <a:br>
              <a:rPr lang="en-US"/>
            </a:br>
            <a:r>
              <a:rPr lang="en-US"/>
              <a:t>PIO Positions</a:t>
            </a:r>
          </a:p>
        </p:txBody>
      </p:sp>
      <p:sp>
        <p:nvSpPr>
          <p:cNvPr id="9" name="Subtitle 8">
            <a:extLst>
              <a:ext uri="{FF2B5EF4-FFF2-40B4-BE49-F238E27FC236}">
                <a16:creationId xmlns:a16="http://schemas.microsoft.com/office/drawing/2014/main" id="{C7060A1F-31ED-43FF-A67B-B09C33C3DD91}"/>
              </a:ext>
            </a:extLst>
          </p:cNvPr>
          <p:cNvSpPr>
            <a:spLocks noGrp="1"/>
          </p:cNvSpPr>
          <p:nvPr>
            <p:ph type="subTitle" idx="1"/>
          </p:nvPr>
        </p:nvSpPr>
        <p:spPr>
          <a:xfrm>
            <a:off x="457326" y="1675500"/>
            <a:ext cx="4997403" cy="4962899"/>
          </a:xfrm>
        </p:spPr>
        <p:txBody>
          <a:bodyPr>
            <a:normAutofit lnSpcReduction="10000"/>
          </a:bodyPr>
          <a:lstStyle/>
          <a:p>
            <a:pPr marL="285750" marR="0" indent="-285750">
              <a:lnSpc>
                <a:spcPct val="107000"/>
              </a:lnSpc>
              <a:spcBef>
                <a:spcPts val="0"/>
              </a:spcBef>
              <a:spcAft>
                <a:spcPts val="12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Updated final position descriptions for PIO1, PIO2, PIO3, and PIOT. </a:t>
            </a:r>
          </a:p>
          <a:p>
            <a:pPr marL="285750" marR="0" indent="-285750">
              <a:lnSpc>
                <a:spcPct val="107000"/>
              </a:lnSpc>
              <a:spcBef>
                <a:spcPts val="0"/>
              </a:spcBef>
              <a:spcAft>
                <a:spcPts val="12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We can u</a:t>
            </a:r>
            <a:r>
              <a:rPr lang="en-US" dirty="0">
                <a:effectLst/>
                <a:ea typeface="Calibri" panose="020F0502020204030204" pitchFamily="34" charset="0"/>
                <a:cs typeface="Times New Roman" panose="02020603050405020304" pitchFamily="18" charset="0"/>
              </a:rPr>
              <a:t>se the PIO3 position code. </a:t>
            </a:r>
          </a:p>
          <a:p>
            <a:pPr marL="285750" marR="0" indent="-285750">
              <a:lnSpc>
                <a:spcPct val="107000"/>
              </a:lnSpc>
              <a:spcBef>
                <a:spcPts val="0"/>
              </a:spcBef>
              <a:spcAft>
                <a:spcPts val="12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Current PIOFs could see a name change to PIO3 on a future red card. </a:t>
            </a:r>
          </a:p>
          <a:p>
            <a:pPr marL="285750" marR="0" indent="-285750">
              <a:lnSpc>
                <a:spcPct val="107000"/>
              </a:lnSpc>
              <a:spcBef>
                <a:spcPts val="0"/>
              </a:spcBef>
              <a:spcAft>
                <a:spcPts val="12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A new task book was also developed for PIO3. That task book will be made available as soon as approved. A transition plan will follow.</a:t>
            </a:r>
          </a:p>
          <a:p>
            <a:pPr marL="285750" marR="0" indent="-285750">
              <a:lnSpc>
                <a:spcPct val="107000"/>
              </a:lnSpc>
              <a:spcBef>
                <a:spcPts val="0"/>
              </a:spcBef>
              <a:spcAft>
                <a:spcPts val="1200"/>
              </a:spcAft>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138 qualified Public Information Officer Technicians (PIOT) in IQCS now.</a:t>
            </a:r>
          </a:p>
          <a:p>
            <a:pPr marL="742950" lvl="1" indent="-285750">
              <a:lnSpc>
                <a:spcPct val="107000"/>
              </a:lnSpc>
              <a:spcBef>
                <a:spcPts val="0"/>
              </a:spcBef>
              <a:spcAft>
                <a:spcPts val="1200"/>
              </a:spcAft>
            </a:pPr>
            <a:r>
              <a:rPr lang="en-US" dirty="0">
                <a:solidFill>
                  <a:schemeClr val="accent3">
                    <a:lumMod val="20000"/>
                    <a:lumOff val="80000"/>
                  </a:schemeClr>
                </a:solidFill>
                <a:ea typeface="Calibri" panose="020F0502020204030204" pitchFamily="34" charset="0"/>
                <a:cs typeface="Times New Roman" panose="02020603050405020304" pitchFamily="18" charset="0"/>
              </a:rPr>
              <a:t>Not including state/local/other agencies that use other qualifications systems</a:t>
            </a:r>
            <a:endParaRPr lang="en-US" dirty="0">
              <a:solidFill>
                <a:schemeClr val="accent3">
                  <a:lumMod val="20000"/>
                  <a:lumOff val="80000"/>
                </a:schemeClr>
              </a:solidFill>
              <a:effectLst/>
              <a:ea typeface="Calibri" panose="020F0502020204030204" pitchFamily="34" charset="0"/>
              <a:cs typeface="Times New Roman" panose="02020603050405020304" pitchFamily="18" charset="0"/>
            </a:endParaRPr>
          </a:p>
        </p:txBody>
      </p:sp>
      <p:pic>
        <p:nvPicPr>
          <p:cNvPr id="11" name="Picture 10" descr="Text&#10;&#10;Description automatically generated with low confidence">
            <a:hlinkClick r:id="rId3"/>
            <a:extLst>
              <a:ext uri="{FF2B5EF4-FFF2-40B4-BE49-F238E27FC236}">
                <a16:creationId xmlns:a16="http://schemas.microsoft.com/office/drawing/2014/main" id="{86F882FB-51A4-4011-A70C-08701135DD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55672" y="169499"/>
            <a:ext cx="6390434" cy="6217283"/>
          </a:xfrm>
          <a:prstGeom prst="rect">
            <a:avLst/>
          </a:prstGeom>
        </p:spPr>
      </p:pic>
    </p:spTree>
    <p:extLst>
      <p:ext uri="{BB962C8B-B14F-4D97-AF65-F5344CB8AC3E}">
        <p14:creationId xmlns:p14="http://schemas.microsoft.com/office/powerpoint/2010/main" val="41468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CB4E1F4-228F-42E5-9A67-9A203784D2E0}"/>
              </a:ext>
            </a:extLst>
          </p:cNvPr>
          <p:cNvSpPr>
            <a:spLocks noGrp="1"/>
          </p:cNvSpPr>
          <p:nvPr>
            <p:ph type="ctrTitle"/>
          </p:nvPr>
        </p:nvSpPr>
        <p:spPr>
          <a:xfrm>
            <a:off x="914400" y="613799"/>
            <a:ext cx="5601600" cy="1323002"/>
          </a:xfrm>
        </p:spPr>
        <p:txBody>
          <a:bodyPr/>
          <a:lstStyle/>
          <a:p>
            <a:r>
              <a:rPr lang="en-US" sz="3600"/>
              <a:t>Reviewing and Updating Information Training</a:t>
            </a:r>
          </a:p>
        </p:txBody>
      </p:sp>
      <p:pic>
        <p:nvPicPr>
          <p:cNvPr id="14" name="Picture Placeholder 13" descr="A picture containing outdoor, ground, person, yellow&#10;&#10;Description automatically generated">
            <a:extLst>
              <a:ext uri="{FF2B5EF4-FFF2-40B4-BE49-F238E27FC236}">
                <a16:creationId xmlns:a16="http://schemas.microsoft.com/office/drawing/2014/main" id="{086F65F4-7D3A-45EF-81AD-125E7C35D01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1" name="Subtitle 10">
            <a:extLst>
              <a:ext uri="{FF2B5EF4-FFF2-40B4-BE49-F238E27FC236}">
                <a16:creationId xmlns:a16="http://schemas.microsoft.com/office/drawing/2014/main" id="{C07FE24A-10EC-425C-A91F-6ED8200C86B5}"/>
              </a:ext>
            </a:extLst>
          </p:cNvPr>
          <p:cNvSpPr>
            <a:spLocks noGrp="1"/>
          </p:cNvSpPr>
          <p:nvPr>
            <p:ph type="subTitle" idx="1"/>
          </p:nvPr>
        </p:nvSpPr>
        <p:spPr>
          <a:xfrm>
            <a:off x="0" y="2095200"/>
            <a:ext cx="7164000" cy="4762800"/>
          </a:xfrm>
        </p:spPr>
        <p:txBody>
          <a:bodyPr>
            <a:noAutofit/>
          </a:bodyPr>
          <a:lstStyle/>
          <a:p>
            <a:pPr marL="1257300" indent="-342900" algn="l" rtl="0" fontAlgn="base">
              <a:lnSpc>
                <a:spcPct val="100000"/>
              </a:lnSpc>
              <a:spcBef>
                <a:spcPts val="0"/>
              </a:spcBef>
              <a:spcAft>
                <a:spcPts val="2400"/>
              </a:spcAft>
              <a:buFont typeface="Arial" panose="020B0604020202020204" pitchFamily="34" charset="0"/>
              <a:buChar char="•"/>
            </a:pPr>
            <a:r>
              <a:rPr lang="en-US" b="0" i="0">
                <a:effectLst/>
              </a:rPr>
              <a:t>S-203 </a:t>
            </a:r>
          </a:p>
          <a:p>
            <a:pPr marL="1257300" indent="-342900" algn="l" rtl="0" fontAlgn="base">
              <a:lnSpc>
                <a:spcPct val="100000"/>
              </a:lnSpc>
              <a:spcBef>
                <a:spcPts val="0"/>
              </a:spcBef>
              <a:spcAft>
                <a:spcPts val="2400"/>
              </a:spcAft>
              <a:buFont typeface="Arial" panose="020B0604020202020204" pitchFamily="34" charset="0"/>
              <a:buChar char="•"/>
            </a:pPr>
            <a:r>
              <a:rPr lang="en-US" b="0" i="0">
                <a:effectLst/>
              </a:rPr>
              <a:t>S-403 </a:t>
            </a:r>
          </a:p>
          <a:p>
            <a:pPr marL="1257300" indent="-342900" algn="l" rtl="0" fontAlgn="base">
              <a:lnSpc>
                <a:spcPct val="100000"/>
              </a:lnSpc>
              <a:spcBef>
                <a:spcPts val="0"/>
              </a:spcBef>
              <a:spcAft>
                <a:spcPts val="2400"/>
              </a:spcAft>
              <a:buFont typeface="Arial" panose="020B0604020202020204" pitchFamily="34" charset="0"/>
              <a:buChar char="•"/>
            </a:pPr>
            <a:r>
              <a:rPr lang="en-US" b="0" i="0">
                <a:effectLst/>
              </a:rPr>
              <a:t>S-103 – possible code for an introductory </a:t>
            </a:r>
            <a:br>
              <a:rPr lang="en-US" b="0" i="0">
                <a:effectLst/>
              </a:rPr>
            </a:br>
            <a:r>
              <a:rPr lang="en-US" b="0" i="0">
                <a:effectLst/>
              </a:rPr>
              <a:t>course for the PIOT position </a:t>
            </a:r>
          </a:p>
          <a:p>
            <a:pPr marL="1257300" indent="-342900" algn="l" rtl="0" fontAlgn="base">
              <a:lnSpc>
                <a:spcPct val="100000"/>
              </a:lnSpc>
              <a:spcBef>
                <a:spcPts val="0"/>
              </a:spcBef>
              <a:spcAft>
                <a:spcPts val="2400"/>
              </a:spcAft>
              <a:buFont typeface="Arial" panose="020B0604020202020204" pitchFamily="34" charset="0"/>
              <a:buChar char="•"/>
            </a:pPr>
            <a:r>
              <a:rPr lang="en-US" b="0" i="0">
                <a:effectLst/>
              </a:rPr>
              <a:t>S-110 – PIOSC provided feedback for the </a:t>
            </a:r>
            <a:br>
              <a:rPr lang="en-US" b="0" i="0">
                <a:effectLst/>
              </a:rPr>
            </a:br>
            <a:r>
              <a:rPr lang="en-US" b="0" i="0">
                <a:effectLst/>
              </a:rPr>
              <a:t>updated S-110 training </a:t>
            </a:r>
          </a:p>
          <a:p>
            <a:pPr marL="1257300" indent="-342900" algn="l" rtl="0" fontAlgn="base">
              <a:lnSpc>
                <a:spcPct val="100000"/>
              </a:lnSpc>
              <a:spcBef>
                <a:spcPts val="0"/>
              </a:spcBef>
              <a:spcAft>
                <a:spcPts val="2400"/>
              </a:spcAft>
              <a:buFont typeface="Arial" panose="020B0604020202020204" pitchFamily="34" charset="0"/>
              <a:buChar char="•"/>
            </a:pPr>
            <a:r>
              <a:rPr lang="en-US" b="0" i="0">
                <a:effectLst/>
              </a:rPr>
              <a:t>O-305 or other IMT training – PIOSC is working </a:t>
            </a:r>
            <a:br>
              <a:rPr lang="en-US" b="0" i="0">
                <a:effectLst/>
              </a:rPr>
            </a:br>
            <a:r>
              <a:rPr lang="en-US" b="0" i="0">
                <a:effectLst/>
              </a:rPr>
              <a:t>with the IPSC to develop Type 3 level IMT training. </a:t>
            </a:r>
          </a:p>
          <a:p>
            <a:pPr marL="1257300" indent="-342900" algn="l" rtl="0" fontAlgn="base">
              <a:lnSpc>
                <a:spcPct val="100000"/>
              </a:lnSpc>
              <a:spcBef>
                <a:spcPts val="0"/>
              </a:spcBef>
              <a:spcAft>
                <a:spcPts val="2400"/>
              </a:spcAft>
              <a:buFont typeface="Arial" panose="020B0604020202020204" pitchFamily="34" charset="0"/>
              <a:buChar char="•"/>
            </a:pPr>
            <a:r>
              <a:rPr lang="en-US" b="0" i="0">
                <a:effectLst/>
              </a:rPr>
              <a:t>Complex IMT Transition </a:t>
            </a:r>
          </a:p>
          <a:p>
            <a:pPr marL="1257300" indent="-342900">
              <a:lnSpc>
                <a:spcPct val="150000"/>
              </a:lnSpc>
              <a:spcBef>
                <a:spcPts val="0"/>
              </a:spcBef>
              <a:spcAft>
                <a:spcPts val="1200"/>
              </a:spcAft>
              <a:buFont typeface="Arial" panose="020B0604020202020204" pitchFamily="34" charset="0"/>
              <a:buChar char="•"/>
            </a:pPr>
            <a:endParaRPr lang="en-US"/>
          </a:p>
        </p:txBody>
      </p:sp>
    </p:spTree>
    <p:extLst>
      <p:ext uri="{BB962C8B-B14F-4D97-AF65-F5344CB8AC3E}">
        <p14:creationId xmlns:p14="http://schemas.microsoft.com/office/powerpoint/2010/main" val="422583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Rectangle 27">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FD4ACA1-0B3A-441F-A19F-1AB31A656690}"/>
              </a:ext>
            </a:extLst>
          </p:cNvPr>
          <p:cNvSpPr>
            <a:spLocks noGrp="1"/>
          </p:cNvSpPr>
          <p:nvPr>
            <p:ph type="title"/>
          </p:nvPr>
        </p:nvSpPr>
        <p:spPr>
          <a:xfrm>
            <a:off x="5006340" y="394794"/>
            <a:ext cx="7006962" cy="856708"/>
          </a:xfrm>
        </p:spPr>
        <p:txBody>
          <a:bodyPr vert="horz" lIns="91440" tIns="45720" rIns="91440" bIns="45720" rtlCol="0" anchor="ctr">
            <a:normAutofit/>
          </a:bodyPr>
          <a:lstStyle/>
          <a:p>
            <a:pPr marL="0" algn="ctr"/>
            <a:r>
              <a:rPr lang="en-US" dirty="0"/>
              <a:t>Complex IMT Involvement</a:t>
            </a:r>
            <a:endParaRPr lang="en-US" dirty="0">
              <a:solidFill>
                <a:srgbClr val="FFFFFF"/>
              </a:solidFill>
              <a:latin typeface="+mj-lt"/>
              <a:ea typeface="+mj-ea"/>
            </a:endParaRPr>
          </a:p>
        </p:txBody>
      </p:sp>
      <p:pic>
        <p:nvPicPr>
          <p:cNvPr id="21" name="Picture 20" descr="A picture containing outdoor, tree, sky, smoke&#10;&#10;Description automatically generated">
            <a:extLst>
              <a:ext uri="{FF2B5EF4-FFF2-40B4-BE49-F238E27FC236}">
                <a16:creationId xmlns:a16="http://schemas.microsoft.com/office/drawing/2014/main" id="{316FBD3A-5741-4FE7-B852-6130C7B30F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6" y="0"/>
            <a:ext cx="5185642" cy="6863379"/>
          </a:xfrm>
          <a:prstGeom prst="rect">
            <a:avLst/>
          </a:prstGeom>
        </p:spPr>
      </p:pic>
      <p:sp>
        <p:nvSpPr>
          <p:cNvPr id="32" name="Freeform: Shape 31">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33">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BFFD5AF8-40E7-4CAD-B56A-6BAB0CE66605}"/>
              </a:ext>
            </a:extLst>
          </p:cNvPr>
          <p:cNvSpPr txBox="1"/>
          <p:nvPr/>
        </p:nvSpPr>
        <p:spPr>
          <a:xfrm>
            <a:off x="5461098" y="1368000"/>
            <a:ext cx="6552204" cy="5212800"/>
          </a:xfrm>
          <a:prstGeom prst="rect">
            <a:avLst/>
          </a:prstGeom>
        </p:spPr>
        <p:txBody>
          <a:bodyPr vert="horz" lIns="91440" tIns="45720" rIns="91440" bIns="45720" rtlCol="0">
            <a:normAutofit/>
          </a:bodyPr>
          <a:lstStyle/>
          <a:p>
            <a:pPr marL="285750" marR="0" indent="-285750" algn="l">
              <a:spcBef>
                <a:spcPts val="0"/>
              </a:spcBef>
              <a:spcAft>
                <a:spcPts val="1800"/>
              </a:spcAft>
              <a:buFont typeface="Arial" panose="020B0604020202020204" pitchFamily="34" charset="0"/>
              <a:buChar char="•"/>
            </a:pPr>
            <a:r>
              <a:rPr lang="en-US" sz="1700" b="0" i="0" dirty="0">
                <a:solidFill>
                  <a:schemeClr val="bg2"/>
                </a:solidFill>
                <a:effectLst/>
                <a:latin typeface="Calibri" panose="020F0502020204030204" pitchFamily="34" charset="0"/>
              </a:rPr>
              <a:t>The PIOSC and other position steward committees were asked to develop complex-level positions for the Complex IMT Transition.  </a:t>
            </a:r>
          </a:p>
          <a:p>
            <a:pPr marL="285750" marR="0" indent="-285750" algn="l">
              <a:spcBef>
                <a:spcPts val="0"/>
              </a:spcBef>
              <a:spcAft>
                <a:spcPts val="1800"/>
              </a:spcAft>
              <a:buFont typeface="Arial" panose="020B0604020202020204" pitchFamily="34" charset="0"/>
              <a:buChar char="•"/>
            </a:pPr>
            <a:r>
              <a:rPr lang="en-US" sz="1700" b="0" i="0" dirty="0">
                <a:solidFill>
                  <a:schemeClr val="bg2"/>
                </a:solidFill>
                <a:effectLst/>
                <a:latin typeface="Calibri" panose="020F0502020204030204" pitchFamily="34" charset="0"/>
              </a:rPr>
              <a:t>We developed a PIO Complex (PIOC) position based on the Type 1 PIO position description and updated the PIO 1 task book to reflect duties at the complex level. </a:t>
            </a:r>
          </a:p>
          <a:p>
            <a:pPr marL="285750" marR="0" indent="-285750" algn="l">
              <a:spcBef>
                <a:spcPts val="0"/>
              </a:spcBef>
              <a:spcAft>
                <a:spcPts val="1800"/>
              </a:spcAft>
              <a:buFont typeface="Arial" panose="020B0604020202020204" pitchFamily="34" charset="0"/>
              <a:buChar char="•"/>
            </a:pPr>
            <a:r>
              <a:rPr lang="en-US" sz="1700" b="0" i="0" dirty="0">
                <a:solidFill>
                  <a:schemeClr val="bg2"/>
                </a:solidFill>
                <a:effectLst/>
                <a:latin typeface="Calibri" panose="020F0502020204030204" pitchFamily="34" charset="0"/>
              </a:rPr>
              <a:t>The IPSC prepared a transition plan to include all positions affected by the Complex IMT transition. This transition mainly affects Type 1 and Type 2 positions.   </a:t>
            </a:r>
          </a:p>
          <a:p>
            <a:pPr marL="285750" marR="0" indent="-285750" algn="l">
              <a:spcBef>
                <a:spcPts val="0"/>
              </a:spcBef>
              <a:spcAft>
                <a:spcPts val="1800"/>
              </a:spcAft>
              <a:buFont typeface="Arial" panose="020B0604020202020204" pitchFamily="34" charset="0"/>
              <a:buChar char="•"/>
            </a:pPr>
            <a:r>
              <a:rPr lang="en-US" sz="1700" b="0" i="0" dirty="0">
                <a:solidFill>
                  <a:schemeClr val="bg2"/>
                </a:solidFill>
                <a:effectLst/>
                <a:latin typeface="Calibri" panose="020F0502020204030204" pitchFamily="34" charset="0"/>
              </a:rPr>
              <a:t>The NWCG Executive Board issued a memo with guidance to implement the transition plan for the Pilot Phase this year: https://www.nwcg.gov/sites/default/files/memos/eb-m-22-002.pdf </a:t>
            </a:r>
          </a:p>
          <a:p>
            <a:pPr marL="285750" marR="0" indent="-285750" algn="l">
              <a:spcBef>
                <a:spcPts val="0"/>
              </a:spcBef>
              <a:spcAft>
                <a:spcPts val="1800"/>
              </a:spcAft>
              <a:buFont typeface="Arial" panose="020B0604020202020204" pitchFamily="34" charset="0"/>
              <a:buChar char="•"/>
            </a:pPr>
            <a:r>
              <a:rPr lang="en-US" sz="1700" b="0" i="0" dirty="0">
                <a:solidFill>
                  <a:schemeClr val="bg2"/>
                </a:solidFill>
                <a:effectLst/>
                <a:latin typeface="Calibri" panose="020F0502020204030204" pitchFamily="34" charset="0"/>
              </a:rPr>
              <a:t>After this year of pilot testing CIMTs, NWCG committees will re-evaluate the needs for each position and provide updates to the transition plan and positions where needed. </a:t>
            </a:r>
          </a:p>
        </p:txBody>
      </p:sp>
    </p:spTree>
    <p:extLst>
      <p:ext uri="{BB962C8B-B14F-4D97-AF65-F5344CB8AC3E}">
        <p14:creationId xmlns:p14="http://schemas.microsoft.com/office/powerpoint/2010/main" val="2632404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6" name="Rectangle 75">
            <a:extLst>
              <a:ext uri="{FF2B5EF4-FFF2-40B4-BE49-F238E27FC236}">
                <a16:creationId xmlns:a16="http://schemas.microsoft.com/office/drawing/2014/main" id="{9BB8F2C0-5085-4286-BF3B-489C592A9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descr="A picture containing tree, outdoor, forest, sunset&#10;&#10;Description automatically generated">
            <a:extLst>
              <a:ext uri="{FF2B5EF4-FFF2-40B4-BE49-F238E27FC236}">
                <a16:creationId xmlns:a16="http://schemas.microsoft.com/office/drawing/2014/main" id="{3092596F-7958-4EC6-914C-195F16450F46}"/>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0" y="10"/>
            <a:ext cx="7113748" cy="6864903"/>
          </a:xfrm>
          <a:prstGeom prst="rect">
            <a:avLst/>
          </a:prstGeom>
        </p:spPr>
      </p:pic>
      <p:sp>
        <p:nvSpPr>
          <p:cNvPr id="78" name="Freeform: Shape 77">
            <a:extLst>
              <a:ext uri="{FF2B5EF4-FFF2-40B4-BE49-F238E27FC236}">
                <a16:creationId xmlns:a16="http://schemas.microsoft.com/office/drawing/2014/main" id="{E705AD56-8B1B-4111-AE73-A1DEC707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5103" y="-5976"/>
            <a:ext cx="8556895" cy="6872531"/>
          </a:xfrm>
          <a:custGeom>
            <a:avLst/>
            <a:gdLst>
              <a:gd name="connsiteX0" fmla="*/ 5317418 w 8556895"/>
              <a:gd name="connsiteY0" fmla="*/ 0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5869355 w 8556895"/>
              <a:gd name="connsiteY4" fmla="*/ 6865265 h 6865265"/>
              <a:gd name="connsiteX5" fmla="*/ 0 w 8556895"/>
              <a:gd name="connsiteY5" fmla="*/ 6865265 h 6865265"/>
              <a:gd name="connsiteX6" fmla="*/ 3430955 w 8556895"/>
              <a:gd name="connsiteY6" fmla="*/ 3434310 h 6865265"/>
              <a:gd name="connsiteX7" fmla="*/ 176556 w 8556895"/>
              <a:gd name="connsiteY7" fmla="*/ 7819 h 6865265"/>
              <a:gd name="connsiteX8" fmla="*/ 154644 w 8556895"/>
              <a:gd name="connsiteY8" fmla="*/ 7265 h 6865265"/>
              <a:gd name="connsiteX9" fmla="*/ 5317418 w 8556895"/>
              <a:gd name="connsiteY9"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5869355 w 8556895"/>
              <a:gd name="connsiteY4" fmla="*/ 6865265 h 6865265"/>
              <a:gd name="connsiteX5" fmla="*/ 0 w 8556895"/>
              <a:gd name="connsiteY5" fmla="*/ 6865265 h 6865265"/>
              <a:gd name="connsiteX6" fmla="*/ 3430955 w 8556895"/>
              <a:gd name="connsiteY6" fmla="*/ 3434310 h 6865265"/>
              <a:gd name="connsiteX7" fmla="*/ 176556 w 8556895"/>
              <a:gd name="connsiteY7" fmla="*/ 7819 h 6865265"/>
              <a:gd name="connsiteX8" fmla="*/ 154644 w 8556895"/>
              <a:gd name="connsiteY8" fmla="*/ 7265 h 6865265"/>
              <a:gd name="connsiteX9" fmla="*/ 5317418 w 8556895"/>
              <a:gd name="connsiteY9"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0 w 8556895"/>
              <a:gd name="connsiteY4" fmla="*/ 6865265 h 6865265"/>
              <a:gd name="connsiteX5" fmla="*/ 3430955 w 8556895"/>
              <a:gd name="connsiteY5" fmla="*/ 3434310 h 6865265"/>
              <a:gd name="connsiteX6" fmla="*/ 176556 w 8556895"/>
              <a:gd name="connsiteY6" fmla="*/ 7819 h 6865265"/>
              <a:gd name="connsiteX7" fmla="*/ 154644 w 8556895"/>
              <a:gd name="connsiteY7" fmla="*/ 7265 h 6865265"/>
              <a:gd name="connsiteX8" fmla="*/ 5317418 w 8556895"/>
              <a:gd name="connsiteY8"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0 w 8556895"/>
              <a:gd name="connsiteY3" fmla="*/ 6865265 h 6865265"/>
              <a:gd name="connsiteX4" fmla="*/ 3430955 w 8556895"/>
              <a:gd name="connsiteY4" fmla="*/ 3434310 h 6865265"/>
              <a:gd name="connsiteX5" fmla="*/ 176556 w 8556895"/>
              <a:gd name="connsiteY5" fmla="*/ 7819 h 6865265"/>
              <a:gd name="connsiteX6" fmla="*/ 154644 w 8556895"/>
              <a:gd name="connsiteY6" fmla="*/ 7265 h 6865265"/>
              <a:gd name="connsiteX7" fmla="*/ 5317418 w 8556895"/>
              <a:gd name="connsiteY7" fmla="*/ 7265 h 6865265"/>
              <a:gd name="connsiteX0" fmla="*/ 154644 w 8556895"/>
              <a:gd name="connsiteY0" fmla="*/ 7265 h 6865265"/>
              <a:gd name="connsiteX1" fmla="*/ 8556895 w 8556895"/>
              <a:gd name="connsiteY1" fmla="*/ 0 h 6865265"/>
              <a:gd name="connsiteX2" fmla="*/ 8556895 w 8556895"/>
              <a:gd name="connsiteY2" fmla="*/ 6858000 h 6865265"/>
              <a:gd name="connsiteX3" fmla="*/ 0 w 8556895"/>
              <a:gd name="connsiteY3" fmla="*/ 6865265 h 6865265"/>
              <a:gd name="connsiteX4" fmla="*/ 3430955 w 8556895"/>
              <a:gd name="connsiteY4" fmla="*/ 3434310 h 6865265"/>
              <a:gd name="connsiteX5" fmla="*/ 176556 w 8556895"/>
              <a:gd name="connsiteY5" fmla="*/ 7819 h 6865265"/>
              <a:gd name="connsiteX6" fmla="*/ 154644 w 8556895"/>
              <a:gd name="connsiteY6" fmla="*/ 7265 h 686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6895" h="6865265">
                <a:moveTo>
                  <a:pt x="154644" y="7265"/>
                </a:moveTo>
                <a:lnTo>
                  <a:pt x="8556895" y="0"/>
                </a:lnTo>
                <a:lnTo>
                  <a:pt x="8556895" y="6858000"/>
                </a:lnTo>
                <a:lnTo>
                  <a:pt x="0" y="6865265"/>
                </a:lnTo>
                <a:cubicBezTo>
                  <a:pt x="1894864" y="6865265"/>
                  <a:pt x="3430955" y="5329174"/>
                  <a:pt x="3430955" y="3434310"/>
                </a:cubicBezTo>
                <a:cubicBezTo>
                  <a:pt x="3430955" y="1598661"/>
                  <a:pt x="1989370" y="99711"/>
                  <a:pt x="176556" y="7819"/>
                </a:cubicBezTo>
                <a:lnTo>
                  <a:pt x="154644" y="72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0439D4E6-5229-413A-A17B-5910539E8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600" y="4957767"/>
            <a:ext cx="9880399" cy="1907146"/>
          </a:xfrm>
          <a:custGeom>
            <a:avLst/>
            <a:gdLst>
              <a:gd name="connsiteX0" fmla="*/ 3703306 w 9880399"/>
              <a:gd name="connsiteY0" fmla="*/ 0 h 1907146"/>
              <a:gd name="connsiteX1" fmla="*/ 9880399 w 9880399"/>
              <a:gd name="connsiteY1" fmla="*/ 0 h 1907146"/>
              <a:gd name="connsiteX2" fmla="*/ 9880399 w 9880399"/>
              <a:gd name="connsiteY2" fmla="*/ 1907146 h 1907146"/>
              <a:gd name="connsiteX3" fmla="*/ 0 w 9880399"/>
              <a:gd name="connsiteY3" fmla="*/ 1907146 h 1907146"/>
              <a:gd name="connsiteX4" fmla="*/ 38110 w 9880399"/>
              <a:gd name="connsiteY4" fmla="*/ 1752976 h 1907146"/>
              <a:gd name="connsiteX5" fmla="*/ 2390342 w 9880399"/>
              <a:gd name="connsiteY5" fmla="*/ 1 h 1907146"/>
              <a:gd name="connsiteX6" fmla="*/ 2500931 w 9880399"/>
              <a:gd name="connsiteY6" fmla="*/ 2797 h 1907146"/>
              <a:gd name="connsiteX7" fmla="*/ 3703306 w 9880399"/>
              <a:gd name="connsiteY7" fmla="*/ 2797 h 19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0399" h="1907146">
                <a:moveTo>
                  <a:pt x="3703306" y="0"/>
                </a:moveTo>
                <a:lnTo>
                  <a:pt x="9880399" y="0"/>
                </a:lnTo>
                <a:lnTo>
                  <a:pt x="9880399" y="1907146"/>
                </a:lnTo>
                <a:lnTo>
                  <a:pt x="0" y="1907146"/>
                </a:lnTo>
                <a:lnTo>
                  <a:pt x="38110" y="1752976"/>
                </a:lnTo>
                <a:cubicBezTo>
                  <a:pt x="339672" y="739254"/>
                  <a:pt x="1278677" y="1"/>
                  <a:pt x="2390342" y="1"/>
                </a:cubicBezTo>
                <a:lnTo>
                  <a:pt x="2500931" y="2797"/>
                </a:lnTo>
                <a:lnTo>
                  <a:pt x="3703306" y="2797"/>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7357036" y="5272967"/>
            <a:ext cx="4834964" cy="1118445"/>
          </a:xfrm>
        </p:spPr>
        <p:txBody>
          <a:bodyPr vert="horz" lIns="91440" tIns="45720" rIns="91440" bIns="45720" rtlCol="0" anchor="ctr">
            <a:normAutofit/>
          </a:bodyPr>
          <a:lstStyle/>
          <a:p>
            <a:pPr marL="0" algn="r">
              <a:lnSpc>
                <a:spcPct val="120000"/>
              </a:lnSpc>
            </a:pPr>
            <a:r>
              <a:rPr lang="en-US" sz="1400" b="1" cap="all" spc="300">
                <a:solidFill>
                  <a:srgbClr val="FFFFFF"/>
                </a:solidFill>
              </a:rPr>
              <a:t> </a:t>
            </a:r>
          </a:p>
        </p:txBody>
      </p:sp>
      <p:sp>
        <p:nvSpPr>
          <p:cNvPr id="65" name="Title 1">
            <a:extLst>
              <a:ext uri="{FF2B5EF4-FFF2-40B4-BE49-F238E27FC236}">
                <a16:creationId xmlns:a16="http://schemas.microsoft.com/office/drawing/2014/main" id="{41CCF597-5251-4A38-84FA-634DCB1155D1}"/>
              </a:ext>
            </a:extLst>
          </p:cNvPr>
          <p:cNvSpPr>
            <a:spLocks noGrp="1"/>
          </p:cNvSpPr>
          <p:nvPr>
            <p:ph type="ctrTitle"/>
          </p:nvPr>
        </p:nvSpPr>
        <p:spPr>
          <a:xfrm>
            <a:off x="6614808" y="308575"/>
            <a:ext cx="5320047" cy="1996437"/>
          </a:xfrm>
        </p:spPr>
        <p:txBody>
          <a:bodyPr>
            <a:normAutofit/>
          </a:bodyPr>
          <a:lstStyle/>
          <a:p>
            <a:r>
              <a:rPr lang="en-US">
                <a:effectLst/>
              </a:rPr>
              <a:t>Incident Management Response Roundtable</a:t>
            </a:r>
            <a:endParaRPr lang="en-US"/>
          </a:p>
        </p:txBody>
      </p:sp>
      <p:sp>
        <p:nvSpPr>
          <p:cNvPr id="70" name="TextBox 69">
            <a:extLst>
              <a:ext uri="{FF2B5EF4-FFF2-40B4-BE49-F238E27FC236}">
                <a16:creationId xmlns:a16="http://schemas.microsoft.com/office/drawing/2014/main" id="{2D9A4F20-0CAC-4E95-A39C-C564384B60F3}"/>
              </a:ext>
            </a:extLst>
          </p:cNvPr>
          <p:cNvSpPr txBox="1"/>
          <p:nvPr/>
        </p:nvSpPr>
        <p:spPr>
          <a:xfrm>
            <a:off x="8202300" y="5750376"/>
            <a:ext cx="2271327" cy="369332"/>
          </a:xfrm>
          <a:prstGeom prst="rect">
            <a:avLst/>
          </a:prstGeom>
          <a:noFill/>
        </p:spPr>
        <p:txBody>
          <a:bodyPr wrap="none" rtlCol="0">
            <a:spAutoFit/>
          </a:bodyPr>
          <a:lstStyle/>
          <a:p>
            <a:r>
              <a:rPr lang="en-US">
                <a:solidFill>
                  <a:schemeClr val="bg1">
                    <a:lumMod val="95000"/>
                  </a:schemeClr>
                </a:solidFill>
                <a:ea typeface="Roboto" panose="02000000000000000000" pitchFamily="2" charset="0"/>
              </a:rPr>
              <a:t>Michelle Fidler, USFS</a:t>
            </a:r>
          </a:p>
        </p:txBody>
      </p:sp>
      <p:pic>
        <p:nvPicPr>
          <p:cNvPr id="71" name="Picture 70" descr="A person wearing glasses&#10;&#10;Description automatically generated with low confidence">
            <a:extLst>
              <a:ext uri="{FF2B5EF4-FFF2-40B4-BE49-F238E27FC236}">
                <a16:creationId xmlns:a16="http://schemas.microsoft.com/office/drawing/2014/main" id="{94741C30-8FD5-465A-94AA-460C26632F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27078" y="2490281"/>
            <a:ext cx="2821773" cy="2988392"/>
          </a:xfrm>
          <a:prstGeom prst="ellipse">
            <a:avLst/>
          </a:prstGeom>
          <a:ln w="165100" cap="rnd">
            <a:solidFill>
              <a:schemeClr val="bg2">
                <a:lumMod val="9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01379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CA22A11-3674-4121-AFFF-730511F937C6}"/>
              </a:ext>
            </a:extLst>
          </p:cNvPr>
          <p:cNvSpPr>
            <a:spLocks noGrp="1"/>
          </p:cNvSpPr>
          <p:nvPr>
            <p:ph type="subTitle" idx="1"/>
          </p:nvPr>
        </p:nvSpPr>
        <p:spPr/>
        <p:txBody>
          <a:bodyPr/>
          <a:lstStyle/>
          <a:p>
            <a:r>
              <a:rPr lang="en-US" sz="1600" b="1" spc="300"/>
              <a:t>https://tinyurl.com/imrroverview</a:t>
            </a:r>
          </a:p>
          <a:p>
            <a:endParaRPr lang="en-US"/>
          </a:p>
        </p:txBody>
      </p:sp>
      <p:pic>
        <p:nvPicPr>
          <p:cNvPr id="6" name="Picture Placeholder 7" descr="A picture containing shape&#10;&#10;Description automatically generated">
            <a:extLst>
              <a:ext uri="{FF2B5EF4-FFF2-40B4-BE49-F238E27FC236}">
                <a16:creationId xmlns:a16="http://schemas.microsoft.com/office/drawing/2014/main" id="{EFF5A4F3-FEF5-416E-B327-C08AD841FDD3}"/>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r="-154"/>
          <a:stretch/>
        </p:blipFill>
        <p:spPr>
          <a:xfrm>
            <a:off x="6153944" y="540657"/>
            <a:ext cx="5651616" cy="5431170"/>
          </a:xfrm>
          <a:prstGeom prst="rect">
            <a:avLst/>
          </a:prstGeom>
        </p:spPr>
      </p:pic>
      <p:sp>
        <p:nvSpPr>
          <p:cNvPr id="7" name="Title 1">
            <a:extLst>
              <a:ext uri="{FF2B5EF4-FFF2-40B4-BE49-F238E27FC236}">
                <a16:creationId xmlns:a16="http://schemas.microsoft.com/office/drawing/2014/main" id="{E15980E8-B93B-423A-955F-724A784C34D3}"/>
              </a:ext>
            </a:extLst>
          </p:cNvPr>
          <p:cNvSpPr txBox="1">
            <a:spLocks/>
          </p:cNvSpPr>
          <p:nvPr/>
        </p:nvSpPr>
        <p:spPr>
          <a:xfrm>
            <a:off x="855039" y="603144"/>
            <a:ext cx="4770438" cy="32178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solidFill>
                <a:latin typeface="Cambria" panose="02040503050406030204" pitchFamily="18" charset="0"/>
                <a:ea typeface="Cambria" panose="02040503050406030204" pitchFamily="18" charset="0"/>
                <a:cs typeface="+mj-cs"/>
              </a:defRPr>
            </a:lvl1pPr>
          </a:lstStyle>
          <a:p>
            <a:r>
              <a:rPr lang="en-US"/>
              <a:t>Incident Management Response Roundtable</a:t>
            </a:r>
          </a:p>
        </p:txBody>
      </p:sp>
    </p:spTree>
    <p:extLst>
      <p:ext uri="{BB962C8B-B14F-4D97-AF65-F5344CB8AC3E}">
        <p14:creationId xmlns:p14="http://schemas.microsoft.com/office/powerpoint/2010/main" val="237366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5" name="Rectangle 24">
            <a:extLst>
              <a:ext uri="{FF2B5EF4-FFF2-40B4-BE49-F238E27FC236}">
                <a16:creationId xmlns:a16="http://schemas.microsoft.com/office/drawing/2014/main" id="{119659DD-50BA-4864-9033-9492FB724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5143AB9-01DD-419A-8672-C542CC8BF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51"/>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99CA49-68AE-4A8F-893B-E166B4EFD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51"/>
            <a:ext cx="12192000" cy="6858000"/>
          </a:xfrm>
          <a:prstGeom prst="rect">
            <a:avLst/>
          </a:pr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6221FEB-93C1-4DA3-85BB-C6BB1CE0C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7735"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3A7A6F2-2A57-4C02-BDD1-68550E172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44088" y="-775"/>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3793B883-EE20-44A6-B1C2-70CD5D6B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56030" y="-775"/>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CBD072B0-076E-4AAF-84A8-1A907CED4B03}"/>
              </a:ext>
            </a:extLst>
          </p:cNvPr>
          <p:cNvSpPr>
            <a:spLocks noGrp="1"/>
          </p:cNvSpPr>
          <p:nvPr>
            <p:ph type="title"/>
          </p:nvPr>
        </p:nvSpPr>
        <p:spPr>
          <a:xfrm>
            <a:off x="914401" y="540327"/>
            <a:ext cx="9914859" cy="1215737"/>
          </a:xfrm>
        </p:spPr>
        <p:txBody>
          <a:bodyPr vert="horz" lIns="91440" tIns="45720" rIns="91440" bIns="45720" rtlCol="0" anchor="ctr">
            <a:normAutofit/>
          </a:bodyPr>
          <a:lstStyle/>
          <a:p>
            <a:pPr>
              <a:lnSpc>
                <a:spcPct val="100000"/>
              </a:lnSpc>
            </a:pPr>
            <a:r>
              <a:rPr lang="en-US"/>
              <a:t>Webinar Topics</a:t>
            </a:r>
            <a:endParaRPr lang="en-US">
              <a:solidFill>
                <a:srgbClr val="FFFFFF"/>
              </a:solidFill>
              <a:latin typeface="+mj-lt"/>
              <a:ea typeface="+mj-ea"/>
            </a:endParaRPr>
          </a:p>
        </p:txBody>
      </p:sp>
      <p:pic>
        <p:nvPicPr>
          <p:cNvPr id="14" name="Picture Placeholder 13">
            <a:extLst>
              <a:ext uri="{FF2B5EF4-FFF2-40B4-BE49-F238E27FC236}">
                <a16:creationId xmlns:a16="http://schemas.microsoft.com/office/drawing/2014/main" id="{1EAE460E-5FC8-45EA-B10F-E699814E8EA0}"/>
              </a:ext>
            </a:extLst>
          </p:cNvPr>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l="-3" r="-3"/>
          <a:stretch/>
        </p:blipFill>
        <p:spPr>
          <a:xfrm>
            <a:off x="238" y="4489207"/>
            <a:ext cx="2617323" cy="2380492"/>
          </a:xfrm>
          <a:prstGeom prst="rect">
            <a:avLst/>
          </a:prstGeom>
        </p:spPr>
      </p:pic>
      <p:pic>
        <p:nvPicPr>
          <p:cNvPr id="12" name="Picture Placeholder 11">
            <a:extLst>
              <a:ext uri="{FF2B5EF4-FFF2-40B4-BE49-F238E27FC236}">
                <a16:creationId xmlns:a16="http://schemas.microsoft.com/office/drawing/2014/main" id="{74CBA211-37A0-4CC8-ACD3-522C5BE67732}"/>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38" y="2128965"/>
            <a:ext cx="2617323" cy="2380492"/>
          </a:xfrm>
          <a:prstGeom prst="rect">
            <a:avLst/>
          </a:prstGeom>
        </p:spPr>
      </p:pic>
      <p:pic>
        <p:nvPicPr>
          <p:cNvPr id="18" name="Picture Placeholder 17">
            <a:extLst>
              <a:ext uri="{FF2B5EF4-FFF2-40B4-BE49-F238E27FC236}">
                <a16:creationId xmlns:a16="http://schemas.microsoft.com/office/drawing/2014/main" id="{D9F63E76-B657-482E-810D-3321F4B962AA}"/>
              </a:ext>
            </a:extLst>
          </p:cNvPr>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l="-3" r="-3"/>
          <a:stretch/>
        </p:blipFill>
        <p:spPr>
          <a:xfrm>
            <a:off x="2590783" y="2128965"/>
            <a:ext cx="2617323" cy="2380492"/>
          </a:xfrm>
          <a:prstGeom prst="rect">
            <a:avLst/>
          </a:prstGeom>
        </p:spPr>
      </p:pic>
      <p:pic>
        <p:nvPicPr>
          <p:cNvPr id="16" name="Picture Placeholder 15">
            <a:extLst>
              <a:ext uri="{FF2B5EF4-FFF2-40B4-BE49-F238E27FC236}">
                <a16:creationId xmlns:a16="http://schemas.microsoft.com/office/drawing/2014/main" id="{0B4EBE43-9BF3-4053-9882-9A8FE1110EEF}"/>
              </a:ext>
            </a:extLst>
          </p:cNvPr>
          <p:cNvPicPr>
            <a:picLocks noGrp="1" noChangeAspect="1"/>
          </p:cNvPicPr>
          <p:nvPr>
            <p:ph type="pic" sz="quarter" idx="16"/>
          </p:nvPr>
        </p:nvPicPr>
        <p:blipFill rotWithShape="1">
          <a:blip r:embed="rId5" cstate="email">
            <a:extLst>
              <a:ext uri="{28A0092B-C50C-407E-A947-70E740481C1C}">
                <a14:useLocalDpi xmlns:a14="http://schemas.microsoft.com/office/drawing/2010/main"/>
              </a:ext>
            </a:extLst>
          </a:blip>
          <a:srcRect l="-3" r="-3"/>
          <a:stretch/>
        </p:blipFill>
        <p:spPr>
          <a:xfrm>
            <a:off x="2590783" y="4489207"/>
            <a:ext cx="2617323" cy="2380492"/>
          </a:xfrm>
          <a:prstGeom prst="rect">
            <a:avLst/>
          </a:prstGeom>
        </p:spPr>
      </p:pic>
      <p:sp>
        <p:nvSpPr>
          <p:cNvPr id="6" name="Content Placeholder 5">
            <a:extLst>
              <a:ext uri="{FF2B5EF4-FFF2-40B4-BE49-F238E27FC236}">
                <a16:creationId xmlns:a16="http://schemas.microsoft.com/office/drawing/2014/main" id="{FEF7041F-5C33-40F8-A459-751AEB102408}"/>
              </a:ext>
            </a:extLst>
          </p:cNvPr>
          <p:cNvSpPr>
            <a:spLocks noGrp="1"/>
          </p:cNvSpPr>
          <p:nvPr>
            <p:ph idx="1"/>
          </p:nvPr>
        </p:nvSpPr>
        <p:spPr>
          <a:xfrm>
            <a:off x="5947576" y="2356624"/>
            <a:ext cx="5084697" cy="4170556"/>
          </a:xfrm>
        </p:spPr>
        <p:txBody>
          <a:bodyPr vert="horz" lIns="91440" tIns="45720" rIns="91440" bIns="45720" rtlCol="0" anchor="t">
            <a:normAutofit lnSpcReduction="10000"/>
          </a:bodyPr>
          <a:lstStyle/>
          <a:p>
            <a:pPr marL="0" marR="0" indent="0" fontAlgn="base">
              <a:lnSpc>
                <a:spcPct val="110000"/>
              </a:lnSpc>
              <a:spcBef>
                <a:spcPts val="0"/>
              </a:spcBef>
              <a:spcAft>
                <a:spcPts val="1200"/>
              </a:spcAft>
            </a:pPr>
            <a:r>
              <a:rPr lang="en-US" sz="1800">
                <a:solidFill>
                  <a:schemeClr val="bg2"/>
                </a:solidFill>
                <a:effectLst/>
              </a:rPr>
              <a:t>Welcome </a:t>
            </a:r>
          </a:p>
          <a:p>
            <a:pPr marL="0" marR="0" indent="0" fontAlgn="base">
              <a:lnSpc>
                <a:spcPct val="110000"/>
              </a:lnSpc>
              <a:spcBef>
                <a:spcPts val="0"/>
              </a:spcBef>
              <a:spcAft>
                <a:spcPts val="1200"/>
              </a:spcAft>
            </a:pPr>
            <a:r>
              <a:rPr lang="en-US" sz="1800">
                <a:solidFill>
                  <a:schemeClr val="bg2"/>
                </a:solidFill>
                <a:effectLst/>
              </a:rPr>
              <a:t>Bipartisan Infrastructure Law and Wildland </a:t>
            </a:r>
            <a:br>
              <a:rPr lang="en-US" sz="1800">
                <a:solidFill>
                  <a:schemeClr val="bg2"/>
                </a:solidFill>
                <a:effectLst/>
              </a:rPr>
            </a:br>
            <a:r>
              <a:rPr lang="en-US" sz="1800">
                <a:solidFill>
                  <a:schemeClr val="bg2"/>
                </a:solidFill>
                <a:effectLst/>
              </a:rPr>
              <a:t>Fire Management Funding  </a:t>
            </a:r>
          </a:p>
          <a:p>
            <a:pPr marL="0" indent="0" fontAlgn="base">
              <a:lnSpc>
                <a:spcPct val="110000"/>
              </a:lnSpc>
              <a:spcBef>
                <a:spcPts val="0"/>
              </a:spcBef>
              <a:spcAft>
                <a:spcPts val="1200"/>
              </a:spcAft>
            </a:pPr>
            <a:r>
              <a:rPr lang="en-US" sz="1800">
                <a:solidFill>
                  <a:schemeClr val="bg2"/>
                </a:solidFill>
              </a:rPr>
              <a:t>Interagency Talking Points </a:t>
            </a:r>
          </a:p>
          <a:p>
            <a:pPr marL="0" marR="0" indent="0" fontAlgn="base">
              <a:lnSpc>
                <a:spcPct val="110000"/>
              </a:lnSpc>
              <a:spcBef>
                <a:spcPts val="0"/>
              </a:spcBef>
              <a:spcAft>
                <a:spcPts val="1200"/>
              </a:spcAft>
            </a:pPr>
            <a:r>
              <a:rPr lang="en-US" sz="1800">
                <a:solidFill>
                  <a:schemeClr val="bg2"/>
                </a:solidFill>
                <a:effectLst/>
              </a:rPr>
              <a:t>National Fire Year Themes</a:t>
            </a:r>
          </a:p>
          <a:p>
            <a:pPr marL="0" marR="0" indent="0" fontAlgn="base">
              <a:lnSpc>
                <a:spcPct val="110000"/>
              </a:lnSpc>
              <a:spcBef>
                <a:spcPts val="0"/>
              </a:spcBef>
              <a:spcAft>
                <a:spcPts val="1200"/>
              </a:spcAft>
            </a:pPr>
            <a:r>
              <a:rPr lang="en-US" sz="1800" err="1">
                <a:solidFill>
                  <a:schemeClr val="bg2"/>
                </a:solidFill>
              </a:rPr>
              <a:t>InciWeb</a:t>
            </a:r>
            <a:r>
              <a:rPr lang="en-US" sz="1800">
                <a:solidFill>
                  <a:schemeClr val="bg2"/>
                </a:solidFill>
                <a:effectLst/>
              </a:rPr>
              <a:t> Redesign Update</a:t>
            </a:r>
          </a:p>
          <a:p>
            <a:pPr marL="0" marR="0" indent="0" fontAlgn="base">
              <a:lnSpc>
                <a:spcPct val="110000"/>
              </a:lnSpc>
              <a:spcBef>
                <a:spcPts val="0"/>
              </a:spcBef>
              <a:spcAft>
                <a:spcPts val="1200"/>
              </a:spcAft>
            </a:pPr>
            <a:r>
              <a:rPr lang="en-US" sz="1800">
                <a:solidFill>
                  <a:schemeClr val="bg2"/>
                </a:solidFill>
                <a:effectLst/>
              </a:rPr>
              <a:t>Updates from the NWCG PIO Subcommittee   </a:t>
            </a:r>
          </a:p>
          <a:p>
            <a:pPr marL="0" marR="0" indent="0" fontAlgn="base">
              <a:lnSpc>
                <a:spcPct val="110000"/>
              </a:lnSpc>
              <a:spcBef>
                <a:spcPts val="0"/>
              </a:spcBef>
              <a:spcAft>
                <a:spcPts val="1200"/>
              </a:spcAft>
            </a:pPr>
            <a:r>
              <a:rPr lang="en-US" sz="1800">
                <a:solidFill>
                  <a:schemeClr val="bg2"/>
                </a:solidFill>
                <a:effectLst/>
              </a:rPr>
              <a:t>Incident Management Response Roundtable</a:t>
            </a:r>
          </a:p>
          <a:p>
            <a:pPr marL="0" marR="0" indent="0" fontAlgn="base">
              <a:lnSpc>
                <a:spcPct val="110000"/>
              </a:lnSpc>
              <a:spcBef>
                <a:spcPts val="0"/>
              </a:spcBef>
              <a:spcAft>
                <a:spcPts val="1200"/>
              </a:spcAft>
            </a:pPr>
            <a:r>
              <a:rPr lang="en-US" sz="1800">
                <a:solidFill>
                  <a:schemeClr val="bg2"/>
                </a:solidFill>
                <a:effectLst/>
              </a:rPr>
              <a:t>NIFC PIO Jeopardy </a:t>
            </a:r>
          </a:p>
          <a:p>
            <a:pPr marL="0" marR="0" indent="0" fontAlgn="base">
              <a:lnSpc>
                <a:spcPct val="110000"/>
              </a:lnSpc>
              <a:spcBef>
                <a:spcPts val="0"/>
              </a:spcBef>
              <a:spcAft>
                <a:spcPts val="1200"/>
              </a:spcAft>
            </a:pPr>
            <a:r>
              <a:rPr lang="en-US" sz="1800">
                <a:solidFill>
                  <a:schemeClr val="bg2"/>
                </a:solidFill>
                <a:effectLst/>
              </a:rPr>
              <a:t>Questions and Answers</a:t>
            </a:r>
          </a:p>
        </p:txBody>
      </p:sp>
    </p:spTree>
    <p:extLst>
      <p:ext uri="{BB962C8B-B14F-4D97-AF65-F5344CB8AC3E}">
        <p14:creationId xmlns:p14="http://schemas.microsoft.com/office/powerpoint/2010/main" val="3853036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Rectangle 36">
            <a:extLst>
              <a:ext uri="{FF2B5EF4-FFF2-40B4-BE49-F238E27FC236}">
                <a16:creationId xmlns:a16="http://schemas.microsoft.com/office/drawing/2014/main" id="{CC6655D2-5BA9-4A11-9D74-4BB505581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12">
            <a:extLst>
              <a:ext uri="{FF2B5EF4-FFF2-40B4-BE49-F238E27FC236}">
                <a16:creationId xmlns:a16="http://schemas.microsoft.com/office/drawing/2014/main" id="{973A7C7E-C448-42BB-B732-541A6CC83C8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9" name="Freeform: Shape 38">
            <a:extLst>
              <a:ext uri="{FF2B5EF4-FFF2-40B4-BE49-F238E27FC236}">
                <a16:creationId xmlns:a16="http://schemas.microsoft.com/office/drawing/2014/main" id="{76874C57-217D-4F9E-B1AC-0CF345747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866639" cy="6858000"/>
          </a:xfrm>
          <a:custGeom>
            <a:avLst/>
            <a:gdLst>
              <a:gd name="connsiteX0" fmla="*/ 0 w 8866639"/>
              <a:gd name="connsiteY0" fmla="*/ 0 h 6858000"/>
              <a:gd name="connsiteX1" fmla="*/ 6574186 w 8866639"/>
              <a:gd name="connsiteY1" fmla="*/ 0 h 6858000"/>
              <a:gd name="connsiteX2" fmla="*/ 6716697 w 8866639"/>
              <a:gd name="connsiteY2" fmla="*/ 58392 h 6858000"/>
              <a:gd name="connsiteX3" fmla="*/ 8866639 w 8866639"/>
              <a:gd name="connsiteY3" fmla="*/ 3428999 h 6858000"/>
              <a:gd name="connsiteX4" fmla="*/ 6716697 w 8866639"/>
              <a:gd name="connsiteY4" fmla="*/ 6799606 h 6858000"/>
              <a:gd name="connsiteX5" fmla="*/ 6574179 w 8866639"/>
              <a:gd name="connsiteY5" fmla="*/ 6858000 h 6858000"/>
              <a:gd name="connsiteX6" fmla="*/ 0 w 88666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639" h="6858000">
                <a:moveTo>
                  <a:pt x="0" y="0"/>
                </a:moveTo>
                <a:lnTo>
                  <a:pt x="6574186" y="0"/>
                </a:lnTo>
                <a:lnTo>
                  <a:pt x="6716697" y="58392"/>
                </a:lnTo>
                <a:cubicBezTo>
                  <a:pt x="7980128" y="613718"/>
                  <a:pt x="8866639" y="1913774"/>
                  <a:pt x="8866639" y="3428999"/>
                </a:cubicBezTo>
                <a:cubicBezTo>
                  <a:pt x="8866639" y="4944224"/>
                  <a:pt x="7980128" y="6244279"/>
                  <a:pt x="6716697" y="6799606"/>
                </a:cubicBezTo>
                <a:lnTo>
                  <a:pt x="6574179" y="6858000"/>
                </a:lnTo>
                <a:lnTo>
                  <a:pt x="0" y="6858000"/>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344D9A9A-6DCE-44A3-9A92-573DA29D9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2582" y="4920277"/>
            <a:ext cx="10149418" cy="1943102"/>
          </a:xfrm>
          <a:custGeom>
            <a:avLst/>
            <a:gdLst>
              <a:gd name="connsiteX0" fmla="*/ 3712194 w 10149418"/>
              <a:gd name="connsiteY0" fmla="*/ 0 h 1943102"/>
              <a:gd name="connsiteX1" fmla="*/ 10149418 w 10149418"/>
              <a:gd name="connsiteY1" fmla="*/ 0 h 1943102"/>
              <a:gd name="connsiteX2" fmla="*/ 10149418 w 10149418"/>
              <a:gd name="connsiteY2" fmla="*/ 1943102 h 1943102"/>
              <a:gd name="connsiteX3" fmla="*/ 0 w 10149418"/>
              <a:gd name="connsiteY3" fmla="*/ 1943102 h 1943102"/>
              <a:gd name="connsiteX4" fmla="*/ 46999 w 10149418"/>
              <a:gd name="connsiteY4" fmla="*/ 1752976 h 1943102"/>
              <a:gd name="connsiteX5" fmla="*/ 2399231 w 10149418"/>
              <a:gd name="connsiteY5" fmla="*/ 1 h 1943102"/>
              <a:gd name="connsiteX6" fmla="*/ 2509820 w 10149418"/>
              <a:gd name="connsiteY6" fmla="*/ 2797 h 1943102"/>
              <a:gd name="connsiteX7" fmla="*/ 3712194 w 10149418"/>
              <a:gd name="connsiteY7" fmla="*/ 2797 h 19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49418" h="1943102">
                <a:moveTo>
                  <a:pt x="3712194" y="0"/>
                </a:moveTo>
                <a:lnTo>
                  <a:pt x="10149418" y="0"/>
                </a:lnTo>
                <a:lnTo>
                  <a:pt x="10149418" y="1943102"/>
                </a:lnTo>
                <a:lnTo>
                  <a:pt x="0" y="1943102"/>
                </a:lnTo>
                <a:lnTo>
                  <a:pt x="46999" y="1752976"/>
                </a:lnTo>
                <a:cubicBezTo>
                  <a:pt x="348562" y="739254"/>
                  <a:pt x="1287566" y="1"/>
                  <a:pt x="2399231" y="1"/>
                </a:cubicBezTo>
                <a:lnTo>
                  <a:pt x="2509820" y="2797"/>
                </a:lnTo>
                <a:lnTo>
                  <a:pt x="3712194" y="2797"/>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1">
            <a:extLst>
              <a:ext uri="{FF2B5EF4-FFF2-40B4-BE49-F238E27FC236}">
                <a16:creationId xmlns:a16="http://schemas.microsoft.com/office/drawing/2014/main" id="{9F0DB90F-BD9A-4875-8E6E-E6BCB3AA2571}"/>
              </a:ext>
            </a:extLst>
          </p:cNvPr>
          <p:cNvSpPr txBox="1">
            <a:spLocks/>
          </p:cNvSpPr>
          <p:nvPr/>
        </p:nvSpPr>
        <p:spPr>
          <a:xfrm>
            <a:off x="0" y="183439"/>
            <a:ext cx="12191980" cy="1354429"/>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vert="horz" lIns="91440" tIns="45720" rIns="91440" bIns="45720" rtlCol="0" anchor="t">
            <a:noAutofit/>
          </a:bodyPr>
          <a:lstStyle>
            <a:lvl1pPr marL="1371600" algn="l" defTabSz="914400" rtl="0" eaLnBrk="1" latinLnBrk="0" hangingPunct="1">
              <a:lnSpc>
                <a:spcPct val="280000"/>
              </a:lnSpc>
              <a:spcBef>
                <a:spcPts val="1800"/>
              </a:spcBef>
              <a:buNone/>
              <a:defRPr sz="4000" b="1" kern="1200">
                <a:solidFill>
                  <a:schemeClr val="bg2"/>
                </a:solidFill>
                <a:latin typeface="Cambria" panose="02040503050406030204" pitchFamily="18" charset="0"/>
                <a:ea typeface="Cambria" panose="02040503050406030204" pitchFamily="18" charset="0"/>
                <a:cs typeface="+mj-cs"/>
              </a:defRPr>
            </a:lvl1pPr>
          </a:lstStyle>
          <a:p>
            <a:pPr marL="0" algn="ctr"/>
            <a:r>
              <a:rPr lang="en-US" sz="3200">
                <a:solidFill>
                  <a:schemeClr val="accent3">
                    <a:lumMod val="50000"/>
                  </a:schemeClr>
                </a:solidFill>
              </a:rPr>
              <a:t>I</a:t>
            </a:r>
            <a:r>
              <a:rPr lang="en-US" sz="3200"/>
              <a:t>ncident </a:t>
            </a:r>
            <a:r>
              <a:rPr lang="en-US" sz="3200">
                <a:solidFill>
                  <a:schemeClr val="accent3">
                    <a:lumMod val="50000"/>
                  </a:schemeClr>
                </a:solidFill>
              </a:rPr>
              <a:t>M</a:t>
            </a:r>
            <a:r>
              <a:rPr lang="en-US" sz="3200"/>
              <a:t>anagement </a:t>
            </a:r>
            <a:r>
              <a:rPr lang="en-US" sz="3200">
                <a:solidFill>
                  <a:schemeClr val="accent3">
                    <a:lumMod val="50000"/>
                  </a:schemeClr>
                </a:solidFill>
              </a:rPr>
              <a:t>R</a:t>
            </a:r>
            <a:r>
              <a:rPr lang="en-US" sz="3200"/>
              <a:t>esponse </a:t>
            </a:r>
            <a:r>
              <a:rPr lang="en-US" sz="3200">
                <a:solidFill>
                  <a:schemeClr val="accent3">
                    <a:lumMod val="50000"/>
                  </a:schemeClr>
                </a:solidFill>
              </a:rPr>
              <a:t>R</a:t>
            </a:r>
            <a:r>
              <a:rPr lang="en-US" sz="3200"/>
              <a:t>oundtable (</a:t>
            </a:r>
            <a:r>
              <a:rPr lang="en-US" sz="3200">
                <a:solidFill>
                  <a:schemeClr val="accent3">
                    <a:lumMod val="50000"/>
                  </a:schemeClr>
                </a:solidFill>
              </a:rPr>
              <a:t>IMRR</a:t>
            </a:r>
            <a:r>
              <a:rPr lang="en-US" sz="3200"/>
              <a:t>)</a:t>
            </a:r>
          </a:p>
        </p:txBody>
      </p:sp>
      <p:sp>
        <p:nvSpPr>
          <p:cNvPr id="11" name="TextBox 10">
            <a:extLst>
              <a:ext uri="{FF2B5EF4-FFF2-40B4-BE49-F238E27FC236}">
                <a16:creationId xmlns:a16="http://schemas.microsoft.com/office/drawing/2014/main" id="{FB6B52AE-867A-4765-A90E-CF388AA3D7F9}"/>
              </a:ext>
            </a:extLst>
          </p:cNvPr>
          <p:cNvSpPr txBox="1"/>
          <p:nvPr/>
        </p:nvSpPr>
        <p:spPr>
          <a:xfrm>
            <a:off x="2377102" y="1500287"/>
            <a:ext cx="687880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chemeClr val="bg2"/>
                </a:solidFill>
                <a:effectLst/>
                <a:uLnTx/>
                <a:uFillTx/>
                <a:ea typeface="Roboto" panose="02000000000000000000" pitchFamily="2" charset="0"/>
                <a:cs typeface="+mn-cs"/>
              </a:rPr>
              <a:t>Connecting the Field – Sharing Interagency Incident Innovation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chemeClr val="bg2"/>
                </a:solidFill>
                <a:effectLst/>
                <a:uLnTx/>
                <a:uFillTx/>
                <a:ea typeface="Roboto" panose="02000000000000000000" pitchFamily="2" charset="0"/>
                <a:cs typeface="+mn-cs"/>
              </a:rPr>
              <a:t>Developing and Recommending Sustainable Practices</a:t>
            </a:r>
          </a:p>
        </p:txBody>
      </p:sp>
      <p:sp>
        <p:nvSpPr>
          <p:cNvPr id="12" name="TextBox 11">
            <a:extLst>
              <a:ext uri="{FF2B5EF4-FFF2-40B4-BE49-F238E27FC236}">
                <a16:creationId xmlns:a16="http://schemas.microsoft.com/office/drawing/2014/main" id="{E4C8C686-12E9-469C-97E8-904E76A212F2}"/>
              </a:ext>
            </a:extLst>
          </p:cNvPr>
          <p:cNvSpPr txBox="1"/>
          <p:nvPr/>
        </p:nvSpPr>
        <p:spPr>
          <a:xfrm>
            <a:off x="2844621" y="2588411"/>
            <a:ext cx="611566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2"/>
                </a:solidFill>
                <a:effectLst/>
                <a:uLnTx/>
                <a:uFillTx/>
                <a:ea typeface="Roboto" panose="02000000000000000000" pitchFamily="2" charset="0"/>
                <a:cs typeface="+mn-cs"/>
              </a:rPr>
              <a:t>Public Information Officer Calls</a:t>
            </a:r>
          </a:p>
        </p:txBody>
      </p:sp>
      <p:sp>
        <p:nvSpPr>
          <p:cNvPr id="14" name="TextBox 13">
            <a:extLst>
              <a:ext uri="{FF2B5EF4-FFF2-40B4-BE49-F238E27FC236}">
                <a16:creationId xmlns:a16="http://schemas.microsoft.com/office/drawing/2014/main" id="{DCAFD5EA-6369-4B1B-9599-E0C5DD3C92DE}"/>
              </a:ext>
            </a:extLst>
          </p:cNvPr>
          <p:cNvSpPr txBox="1"/>
          <p:nvPr/>
        </p:nvSpPr>
        <p:spPr>
          <a:xfrm>
            <a:off x="1178230" y="3290767"/>
            <a:ext cx="10048571" cy="3170099"/>
          </a:xfrm>
          <a:prstGeom prst="rect">
            <a:avLst/>
          </a:prstGeom>
          <a:noFill/>
        </p:spPr>
        <p:txBody>
          <a:bodyPr wrap="square">
            <a:spAutoFit/>
          </a:bodyPr>
          <a:lstStyle/>
          <a:p>
            <a:pPr marL="342900" marR="0" lvl="0" indent="-342900" algn="l" defTabSz="914400" rtl="0" eaLnBrk="1" fontAlgn="base" latinLnBrk="0" hangingPunct="1">
              <a:lnSpc>
                <a:spcPct val="100000"/>
              </a:lnSpc>
              <a:spcBef>
                <a:spcPts val="0"/>
              </a:spcBef>
              <a:spcAft>
                <a:spcPts val="240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bg2"/>
                </a:solidFill>
                <a:effectLst/>
                <a:uLnTx/>
                <a:uFillTx/>
                <a:ea typeface="Roboto" panose="02000000000000000000" pitchFamily="2" charset="0"/>
                <a:cs typeface="+mn-cs"/>
              </a:rPr>
              <a:t>1st &amp; 3rd Wed of the month, 10-11 am Pacific Time  </a:t>
            </a:r>
          </a:p>
          <a:p>
            <a:pPr marL="342900" marR="0" lvl="0" indent="-342900" algn="l" defTabSz="914400" rtl="0" eaLnBrk="1" fontAlgn="base" latinLnBrk="0" hangingPunct="1">
              <a:lnSpc>
                <a:spcPct val="100000"/>
              </a:lnSpc>
              <a:spcBef>
                <a:spcPts val="0"/>
              </a:spcBef>
              <a:spcAft>
                <a:spcPts val="240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bg2"/>
                </a:solidFill>
                <a:effectLst/>
                <a:uLnTx/>
                <a:uFillTx/>
                <a:ea typeface="Roboto" panose="02000000000000000000" pitchFamily="2" charset="0"/>
                <a:cs typeface="+mn-cs"/>
              </a:rPr>
              <a:t>Email reminders with agenda sent out a few days before the call</a:t>
            </a:r>
          </a:p>
          <a:p>
            <a:pPr marL="342900" marR="0" lvl="0" indent="-342900" algn="l" defTabSz="914400" rtl="0" eaLnBrk="1" fontAlgn="base" latinLnBrk="0" hangingPunct="1">
              <a:lnSpc>
                <a:spcPct val="100000"/>
              </a:lnSpc>
              <a:spcBef>
                <a:spcPts val="0"/>
              </a:spcBef>
              <a:spcAft>
                <a:spcPts val="240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bg2"/>
                </a:solidFill>
                <a:effectLst/>
                <a:uLnTx/>
                <a:uFillTx/>
                <a:ea typeface="Roboto" panose="02000000000000000000" pitchFamily="2" charset="0"/>
                <a:cs typeface="+mn-cs"/>
              </a:rPr>
              <a:t>Sign up for IMRR PIO call invites at: </a:t>
            </a:r>
            <a:r>
              <a:rPr kumimoji="0" lang="en-US" sz="2000" b="0" i="0" u="none" strike="noStrike" kern="1200" cap="none" spc="0" normalizeH="0" baseline="0" noProof="0">
                <a:ln>
                  <a:noFill/>
                </a:ln>
                <a:solidFill>
                  <a:srgbClr val="66CCFF"/>
                </a:solidFill>
                <a:effectLst/>
                <a:uLnTx/>
                <a:uFillTx/>
                <a:ea typeface="Roboto" panose="02000000000000000000" pitchFamily="2" charset="0"/>
                <a:cs typeface="+mn-cs"/>
                <a:hlinkClick r:id="rId4">
                  <a:extLst>
                    <a:ext uri="{A12FA001-AC4F-418D-AE19-62706E023703}">
                      <ahyp:hlinkClr xmlns:ahyp="http://schemas.microsoft.com/office/drawing/2018/hyperlinkcolor" val="tx"/>
                    </a:ext>
                  </a:extLst>
                </a:hlinkClick>
              </a:rPr>
              <a:t>https://tinyurl.com/IMRRinvite</a:t>
            </a:r>
            <a:endParaRPr kumimoji="0" lang="en-US" sz="2000" b="0" i="0" u="none" strike="noStrike" kern="1200" cap="none" spc="0" normalizeH="0" baseline="0" noProof="0">
              <a:ln>
                <a:noFill/>
              </a:ln>
              <a:solidFill>
                <a:srgbClr val="66CCFF"/>
              </a:solidFill>
              <a:effectLst/>
              <a:uLnTx/>
              <a:uFillTx/>
              <a:ea typeface="Roboto" panose="02000000000000000000" pitchFamily="2" charset="0"/>
              <a:cs typeface="+mn-cs"/>
            </a:endParaRPr>
          </a:p>
          <a:p>
            <a:pPr marL="342900" indent="-342900" fontAlgn="base">
              <a:spcAft>
                <a:spcPts val="2400"/>
              </a:spcAft>
              <a:buFont typeface="Arial" panose="020B0604020202020204" pitchFamily="34" charset="0"/>
              <a:buChar char="•"/>
            </a:pPr>
            <a:r>
              <a:rPr kumimoji="0" lang="en-US" sz="2000" b="0" i="0" u="none" strike="noStrike" kern="1200" cap="none" spc="0" normalizeH="0" baseline="0" noProof="0">
                <a:ln>
                  <a:noFill/>
                </a:ln>
                <a:solidFill>
                  <a:schemeClr val="bg2"/>
                </a:solidFill>
                <a:effectLst/>
                <a:uLnTx/>
                <a:uFillTx/>
                <a:ea typeface="Roboto" panose="02000000000000000000" pitchFamily="2" charset="0"/>
                <a:cs typeface="+mn-cs"/>
              </a:rPr>
              <a:t>Call notes, recordings, tech talks, and related resources: </a:t>
            </a:r>
            <a:r>
              <a:rPr kumimoji="0" lang="en-US" sz="2000" b="0" i="0" u="none" strike="noStrike" kern="1200" cap="none" spc="0" normalizeH="0" baseline="0" noProof="0">
                <a:ln>
                  <a:noFill/>
                </a:ln>
                <a:solidFill>
                  <a:srgbClr val="66CCFF"/>
                </a:solidFill>
                <a:effectLst/>
                <a:uLnTx/>
                <a:uFillTx/>
                <a:ea typeface="Roboto" panose="02000000000000000000" pitchFamily="2" charset="0"/>
                <a:cs typeface="+mn-cs"/>
                <a:hlinkClick r:id="rId5">
                  <a:extLst>
                    <a:ext uri="{A12FA001-AC4F-418D-AE19-62706E023703}">
                      <ahyp:hlinkClr xmlns:ahyp="http://schemas.microsoft.com/office/drawing/2018/hyperlinkcolor" val="tx"/>
                    </a:ext>
                  </a:extLst>
                </a:hlinkClick>
              </a:rPr>
              <a:t>https://tinyurl.com/IMRRPIOOneNote </a:t>
            </a:r>
            <a:endParaRPr kumimoji="0" lang="en-US" sz="2000" b="0" i="0" u="none" strike="noStrike" kern="1200" cap="none" spc="0" normalizeH="0" baseline="0" noProof="0">
              <a:ln>
                <a:noFill/>
              </a:ln>
              <a:solidFill>
                <a:srgbClr val="66CCFF"/>
              </a:solidFill>
              <a:effectLst/>
              <a:uLnTx/>
              <a:uFillTx/>
              <a:ea typeface="Roboto" panose="02000000000000000000" pitchFamily="2" charset="0"/>
              <a:cs typeface="+mn-cs"/>
            </a:endParaRPr>
          </a:p>
          <a:p>
            <a:pPr marL="342900" marR="0" lvl="0" indent="-342900" algn="l" defTabSz="914400" rtl="0" eaLnBrk="1" fontAlgn="base" latinLnBrk="0" hangingPunct="1">
              <a:lnSpc>
                <a:spcPct val="100000"/>
              </a:lnSpc>
              <a:spcBef>
                <a:spcPts val="0"/>
              </a:spcBef>
              <a:spcAft>
                <a:spcPts val="240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bg2"/>
                </a:solidFill>
                <a:effectLst/>
                <a:uLnTx/>
                <a:uFillTx/>
                <a:ea typeface="Roboto" panose="02000000000000000000" pitchFamily="2" charset="0"/>
                <a:cs typeface="+mn-cs"/>
              </a:rPr>
              <a:t>Contact </a:t>
            </a:r>
            <a:r>
              <a:rPr kumimoji="0" lang="en-US" sz="2000" b="0" i="0" u="none" strike="noStrike" kern="1200" cap="none" spc="0" normalizeH="0" baseline="0" noProof="0">
                <a:ln>
                  <a:noFill/>
                </a:ln>
                <a:solidFill>
                  <a:srgbClr val="66CCFF"/>
                </a:solidFill>
                <a:effectLst/>
                <a:uLnTx/>
                <a:uFillTx/>
                <a:ea typeface="Roboto" panose="02000000000000000000" pitchFamily="2" charset="0"/>
                <a:cs typeface="+mn-cs"/>
                <a:hlinkClick r:id="rId6">
                  <a:extLst>
                    <a:ext uri="{A12FA001-AC4F-418D-AE19-62706E023703}">
                      <ahyp:hlinkClr xmlns:ahyp="http://schemas.microsoft.com/office/drawing/2018/hyperlinkcolor" val="tx"/>
                    </a:ext>
                  </a:extLst>
                </a:hlinkClick>
              </a:rPr>
              <a:t>michelle.fidler@usda.gov</a:t>
            </a:r>
            <a:r>
              <a:rPr kumimoji="0" lang="en-US" sz="2000" b="0" i="0" u="none" strike="noStrike" kern="1200" cap="none" spc="0" normalizeH="0" baseline="0" noProof="0">
                <a:ln>
                  <a:noFill/>
                </a:ln>
                <a:solidFill>
                  <a:srgbClr val="66CCFF"/>
                </a:solidFill>
                <a:effectLst/>
                <a:uLnTx/>
                <a:uFillTx/>
                <a:ea typeface="Roboto" panose="02000000000000000000" pitchFamily="2" charset="0"/>
                <a:cs typeface="+mn-cs"/>
              </a:rPr>
              <a:t> </a:t>
            </a:r>
            <a:r>
              <a:rPr kumimoji="0" lang="en-US" sz="2000" b="0" i="0" u="none" strike="noStrike" kern="1200" cap="none" spc="0" normalizeH="0" baseline="0" noProof="0">
                <a:ln>
                  <a:noFill/>
                </a:ln>
                <a:solidFill>
                  <a:schemeClr val="bg2"/>
                </a:solidFill>
                <a:effectLst/>
                <a:uLnTx/>
                <a:uFillTx/>
                <a:ea typeface="Roboto" panose="02000000000000000000" pitchFamily="2" charset="0"/>
                <a:cs typeface="+mn-cs"/>
              </a:rPr>
              <a:t>if you’d like to present or suggest agenda topic</a:t>
            </a:r>
          </a:p>
        </p:txBody>
      </p:sp>
    </p:spTree>
    <p:extLst>
      <p:ext uri="{BB962C8B-B14F-4D97-AF65-F5344CB8AC3E}">
        <p14:creationId xmlns:p14="http://schemas.microsoft.com/office/powerpoint/2010/main" val="1250708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BA4298C-3B35-4490-B20E-FE53B8561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7747F40-F9BD-47EC-AE13-27CA7BBEF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115D65E-0C93-4C40-B736-E34E0BBE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6424" y="2132695"/>
            <a:ext cx="8231814" cy="4725305"/>
          </a:xfrm>
          <a:custGeom>
            <a:avLst/>
            <a:gdLst>
              <a:gd name="connsiteX0" fmla="*/ 5778056 w 8231814"/>
              <a:gd name="connsiteY0" fmla="*/ 0 h 4725305"/>
              <a:gd name="connsiteX1" fmla="*/ 8219146 w 8231814"/>
              <a:gd name="connsiteY1" fmla="*/ 2202876 h 4725305"/>
              <a:gd name="connsiteX2" fmla="*/ 8230954 w 8231814"/>
              <a:gd name="connsiteY2" fmla="*/ 2436722 h 4725305"/>
              <a:gd name="connsiteX3" fmla="*/ 8231814 w 8231814"/>
              <a:gd name="connsiteY3" fmla="*/ 2436722 h 4725305"/>
              <a:gd name="connsiteX4" fmla="*/ 8231814 w 8231814"/>
              <a:gd name="connsiteY4" fmla="*/ 2453759 h 4725305"/>
              <a:gd name="connsiteX5" fmla="*/ 8231814 w 8231814"/>
              <a:gd name="connsiteY5" fmla="*/ 4725305 h 4725305"/>
              <a:gd name="connsiteX6" fmla="*/ 0 w 8231814"/>
              <a:gd name="connsiteY6" fmla="*/ 4725305 h 4725305"/>
              <a:gd name="connsiteX7" fmla="*/ 0 w 8231814"/>
              <a:gd name="connsiteY7" fmla="*/ 2797 h 4725305"/>
              <a:gd name="connsiteX8" fmla="*/ 5667466 w 8231814"/>
              <a:gd name="connsiteY8" fmla="*/ 2797 h 47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1814" h="4725305">
                <a:moveTo>
                  <a:pt x="5778056" y="0"/>
                </a:moveTo>
                <a:cubicBezTo>
                  <a:pt x="7048530" y="0"/>
                  <a:pt x="8093488" y="965554"/>
                  <a:pt x="8219146" y="2202876"/>
                </a:cubicBezTo>
                <a:lnTo>
                  <a:pt x="8230954" y="2436722"/>
                </a:lnTo>
                <a:lnTo>
                  <a:pt x="8231814" y="2436722"/>
                </a:lnTo>
                <a:lnTo>
                  <a:pt x="8231814" y="2453759"/>
                </a:lnTo>
                <a:lnTo>
                  <a:pt x="8231814" y="4725305"/>
                </a:lnTo>
                <a:lnTo>
                  <a:pt x="0" y="4725305"/>
                </a:lnTo>
                <a:lnTo>
                  <a:pt x="0" y="2797"/>
                </a:lnTo>
                <a:lnTo>
                  <a:pt x="5667466" y="2797"/>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0DDEE8A5-35B8-43C4-A0D3-C833A7C1A40A}"/>
              </a:ext>
            </a:extLst>
          </p:cNvPr>
          <p:cNvSpPr txBox="1"/>
          <p:nvPr/>
        </p:nvSpPr>
        <p:spPr>
          <a:xfrm>
            <a:off x="715506" y="6161364"/>
            <a:ext cx="11210438" cy="556167"/>
          </a:xfrm>
          <a:prstGeom prst="rect">
            <a:avLst/>
          </a:prstGeom>
        </p:spPr>
        <p:txBody>
          <a:bodyPr vert="horz" lIns="91440" tIns="45720" rIns="91440" bIns="45720" rtlCol="0" anchor="t">
            <a:normAutofit/>
          </a:bodyPr>
          <a:lstStyle/>
          <a:p>
            <a:pPr marR="0" lvl="0" fontAlgn="auto">
              <a:lnSpc>
                <a:spcPct val="120000"/>
              </a:lnSpc>
              <a:spcBef>
                <a:spcPts val="0"/>
              </a:spcBef>
              <a:spcAft>
                <a:spcPts val="600"/>
              </a:spcAft>
              <a:buClr>
                <a:schemeClr val="accent5"/>
              </a:buClr>
              <a:buSzTx/>
              <a:tabLst/>
              <a:defRPr/>
            </a:pPr>
            <a:r>
              <a:rPr kumimoji="0" lang="en-US" i="0" u="none" strike="noStrike" cap="none" spc="0" normalizeH="0" baseline="0" noProof="0">
                <a:ln>
                  <a:noFill/>
                </a:ln>
                <a:solidFill>
                  <a:schemeClr val="bg2"/>
                </a:solidFill>
                <a:effectLst/>
                <a:uLnTx/>
                <a:uFillTx/>
                <a:hlinkClick r:id="rId3">
                  <a:extLst>
                    <a:ext uri="{A12FA001-AC4F-418D-AE19-62706E023703}">
                      <ahyp:hlinkClr xmlns:ahyp="http://schemas.microsoft.com/office/drawing/2018/hyperlinkcolor" val="tx"/>
                    </a:ext>
                  </a:extLst>
                </a:hlinkClick>
              </a:rPr>
              <a:t>https://tinyurl.com/riststorymap</a:t>
            </a:r>
            <a:r>
              <a:rPr kumimoji="0" lang="en-US" i="0" u="none" strike="noStrike" cap="none" spc="0" normalizeH="0" baseline="0" noProof="0">
                <a:ln>
                  <a:noFill/>
                </a:ln>
                <a:solidFill>
                  <a:schemeClr val="bg2"/>
                </a:solidFill>
                <a:effectLst/>
                <a:uLnTx/>
                <a:uFillTx/>
              </a:rPr>
              <a:t>          </a:t>
            </a:r>
            <a:r>
              <a:rPr lang="en-US">
                <a:solidFill>
                  <a:schemeClr val="bg2"/>
                </a:solidFill>
                <a:hlinkClick r:id="rId4">
                  <a:extLst>
                    <a:ext uri="{A12FA001-AC4F-418D-AE19-62706E023703}">
                      <ahyp:hlinkClr xmlns:ahyp="http://schemas.microsoft.com/office/drawing/2018/hyperlinkcolor" val="tx"/>
                    </a:ext>
                  </a:extLst>
                </a:hlinkClick>
              </a:rPr>
              <a:t>https://tinyurl.com/ristinfo</a:t>
            </a:r>
            <a:r>
              <a:rPr lang="en-US">
                <a:solidFill>
                  <a:schemeClr val="bg2"/>
                </a:solidFill>
              </a:rPr>
              <a:t>           </a:t>
            </a:r>
            <a:r>
              <a:rPr kumimoji="0" lang="en-US" i="0" u="none" strike="noStrike" cap="none" spc="0" normalizeH="0" baseline="0" noProof="0">
                <a:ln>
                  <a:noFill/>
                </a:ln>
                <a:solidFill>
                  <a:schemeClr val="bg2"/>
                </a:solidFill>
                <a:effectLst/>
                <a:uLnTx/>
                <a:uFillTx/>
                <a:hlinkClick r:id="rId5">
                  <a:extLst>
                    <a:ext uri="{A12FA001-AC4F-418D-AE19-62706E023703}">
                      <ahyp:hlinkClr xmlns:ahyp="http://schemas.microsoft.com/office/drawing/2018/hyperlinkcolor" val="tx"/>
                    </a:ext>
                  </a:extLst>
                </a:hlinkClick>
              </a:rPr>
              <a:t>https://tinyurl.com/ristavailabilityform</a:t>
            </a:r>
            <a:endParaRPr kumimoji="0" lang="en-US" i="0" u="none" strike="noStrike" cap="none" spc="0" normalizeH="0" baseline="0" noProof="0">
              <a:ln>
                <a:noFill/>
              </a:ln>
              <a:solidFill>
                <a:schemeClr val="bg2"/>
              </a:solidFill>
              <a:effectLst/>
              <a:uLnTx/>
              <a:uFillTx/>
            </a:endParaRPr>
          </a:p>
          <a:p>
            <a:pPr marR="0" lvl="0" fontAlgn="auto">
              <a:lnSpc>
                <a:spcPct val="120000"/>
              </a:lnSpc>
              <a:spcBef>
                <a:spcPts val="0"/>
              </a:spcBef>
              <a:spcAft>
                <a:spcPts val="600"/>
              </a:spcAft>
              <a:buClr>
                <a:schemeClr val="accent5"/>
              </a:buClr>
              <a:buSzTx/>
              <a:tabLst/>
              <a:defRPr/>
            </a:pPr>
            <a:endParaRPr kumimoji="0" lang="en-US" b="1" i="0" u="none" strike="noStrike" cap="none" spc="0" normalizeH="0" baseline="0" noProof="0">
              <a:ln>
                <a:noFill/>
              </a:ln>
              <a:solidFill>
                <a:schemeClr val="bg2"/>
              </a:solidFill>
              <a:effectLst/>
              <a:uLnTx/>
              <a:uFillTx/>
            </a:endParaRPr>
          </a:p>
          <a:p>
            <a:pPr marR="0" lvl="0" fontAlgn="auto">
              <a:lnSpc>
                <a:spcPct val="120000"/>
              </a:lnSpc>
              <a:spcBef>
                <a:spcPts val="0"/>
              </a:spcBef>
              <a:spcAft>
                <a:spcPts val="600"/>
              </a:spcAft>
              <a:buClr>
                <a:schemeClr val="accent5"/>
              </a:buClr>
              <a:buSzTx/>
              <a:tabLst/>
              <a:defRPr/>
            </a:pPr>
            <a:endParaRPr lang="en-US" b="1">
              <a:solidFill>
                <a:schemeClr val="bg2"/>
              </a:solidFill>
            </a:endParaRPr>
          </a:p>
        </p:txBody>
      </p:sp>
      <p:sp>
        <p:nvSpPr>
          <p:cNvPr id="25" name="Freeform: Shape 24">
            <a:extLst>
              <a:ext uri="{FF2B5EF4-FFF2-40B4-BE49-F238E27FC236}">
                <a16:creationId xmlns:a16="http://schemas.microsoft.com/office/drawing/2014/main" id="{A2EF89B5-146A-40CD-9E37-AE6B8156D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127662"/>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Picture 26">
            <a:extLst>
              <a:ext uri="{FF2B5EF4-FFF2-40B4-BE49-F238E27FC236}">
                <a16:creationId xmlns:a16="http://schemas.microsoft.com/office/drawing/2014/main" id="{3F143DA3-AC14-49F5-8D28-B1D5D9C03B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9450" y="531739"/>
            <a:ext cx="11027044" cy="5664630"/>
          </a:xfrm>
          <a:prstGeom prst="rect">
            <a:avLst/>
          </a:prstGeom>
        </p:spPr>
      </p:pic>
      <p:sp>
        <p:nvSpPr>
          <p:cNvPr id="29" name="Title 1">
            <a:extLst>
              <a:ext uri="{FF2B5EF4-FFF2-40B4-BE49-F238E27FC236}">
                <a16:creationId xmlns:a16="http://schemas.microsoft.com/office/drawing/2014/main" id="{B482D036-8CE7-4D5F-A884-9936599364C6}"/>
              </a:ext>
            </a:extLst>
          </p:cNvPr>
          <p:cNvSpPr txBox="1">
            <a:spLocks/>
          </p:cNvSpPr>
          <p:nvPr/>
        </p:nvSpPr>
        <p:spPr>
          <a:xfrm>
            <a:off x="550189" y="2"/>
            <a:ext cx="10817817" cy="715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solidFill>
                <a:latin typeface="Cambria" panose="02040503050406030204" pitchFamily="18" charset="0"/>
                <a:ea typeface="Cambria" panose="02040503050406030204" pitchFamily="18" charset="0"/>
                <a:cs typeface="+mj-cs"/>
              </a:defRPr>
            </a:lvl1pPr>
          </a:lstStyle>
          <a:p>
            <a:pPr algn="ctr"/>
            <a:r>
              <a:rPr lang="en-US" sz="3200"/>
              <a:t>2021 Remote Incident Support Team (RIST) Support</a:t>
            </a:r>
          </a:p>
        </p:txBody>
      </p:sp>
    </p:spTree>
    <p:extLst>
      <p:ext uri="{BB962C8B-B14F-4D97-AF65-F5344CB8AC3E}">
        <p14:creationId xmlns:p14="http://schemas.microsoft.com/office/powerpoint/2010/main" val="2696136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9" name="Rectangle 88">
            <a:extLst>
              <a:ext uri="{FF2B5EF4-FFF2-40B4-BE49-F238E27FC236}">
                <a16:creationId xmlns:a16="http://schemas.microsoft.com/office/drawing/2014/main" id="{CC6655D2-5BA9-4A11-9D74-4BB505581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A picture containing night sky&#10;&#10;Description automatically generated">
            <a:extLst>
              <a:ext uri="{FF2B5EF4-FFF2-40B4-BE49-F238E27FC236}">
                <a16:creationId xmlns:a16="http://schemas.microsoft.com/office/drawing/2014/main" id="{BE78EE9A-6341-4994-9CF7-873A2680BB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1" name="Freeform: Shape 90">
            <a:extLst>
              <a:ext uri="{FF2B5EF4-FFF2-40B4-BE49-F238E27FC236}">
                <a16:creationId xmlns:a16="http://schemas.microsoft.com/office/drawing/2014/main" id="{76874C57-217D-4F9E-B1AC-0CF345747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866639" cy="6858000"/>
          </a:xfrm>
          <a:custGeom>
            <a:avLst/>
            <a:gdLst>
              <a:gd name="connsiteX0" fmla="*/ 0 w 8866639"/>
              <a:gd name="connsiteY0" fmla="*/ 0 h 6858000"/>
              <a:gd name="connsiteX1" fmla="*/ 6574186 w 8866639"/>
              <a:gd name="connsiteY1" fmla="*/ 0 h 6858000"/>
              <a:gd name="connsiteX2" fmla="*/ 6716697 w 8866639"/>
              <a:gd name="connsiteY2" fmla="*/ 58392 h 6858000"/>
              <a:gd name="connsiteX3" fmla="*/ 8866639 w 8866639"/>
              <a:gd name="connsiteY3" fmla="*/ 3428999 h 6858000"/>
              <a:gd name="connsiteX4" fmla="*/ 6716697 w 8866639"/>
              <a:gd name="connsiteY4" fmla="*/ 6799606 h 6858000"/>
              <a:gd name="connsiteX5" fmla="*/ 6574179 w 8866639"/>
              <a:gd name="connsiteY5" fmla="*/ 6858000 h 6858000"/>
              <a:gd name="connsiteX6" fmla="*/ 0 w 886663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639" h="6858000">
                <a:moveTo>
                  <a:pt x="0" y="0"/>
                </a:moveTo>
                <a:lnTo>
                  <a:pt x="6574186" y="0"/>
                </a:lnTo>
                <a:lnTo>
                  <a:pt x="6716697" y="58392"/>
                </a:lnTo>
                <a:cubicBezTo>
                  <a:pt x="7980128" y="613718"/>
                  <a:pt x="8866639" y="1913774"/>
                  <a:pt x="8866639" y="3428999"/>
                </a:cubicBezTo>
                <a:cubicBezTo>
                  <a:pt x="8866639" y="4944224"/>
                  <a:pt x="7980128" y="6244279"/>
                  <a:pt x="6716697" y="6799606"/>
                </a:cubicBezTo>
                <a:lnTo>
                  <a:pt x="6574179" y="6858000"/>
                </a:lnTo>
                <a:lnTo>
                  <a:pt x="0" y="6858000"/>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97496544-4334-4110-B1D9-65FE527F8B8A}"/>
              </a:ext>
            </a:extLst>
          </p:cNvPr>
          <p:cNvSpPr>
            <a:spLocks noGrp="1"/>
          </p:cNvSpPr>
          <p:nvPr>
            <p:ph type="title"/>
          </p:nvPr>
        </p:nvSpPr>
        <p:spPr>
          <a:xfrm>
            <a:off x="-5492" y="-5379"/>
            <a:ext cx="7023208" cy="2709668"/>
          </a:xfrm>
        </p:spPr>
        <p:txBody>
          <a:bodyPr vert="horz" lIns="91440" tIns="45720" rIns="91440" bIns="45720" rtlCol="0" anchor="b">
            <a:normAutofit/>
          </a:bodyPr>
          <a:lstStyle/>
          <a:p>
            <a:pPr marL="628650"/>
            <a:r>
              <a:rPr lang="en-US" sz="5400"/>
              <a:t>NIFC PIO Jeopardy</a:t>
            </a:r>
            <a:br>
              <a:rPr lang="en-US" sz="5400"/>
            </a:br>
            <a:endParaRPr lang="en-US" sz="5400">
              <a:solidFill>
                <a:srgbClr val="FFFFFF"/>
              </a:solidFill>
              <a:latin typeface="+mj-lt"/>
              <a:ea typeface="+mj-ea"/>
            </a:endParaRPr>
          </a:p>
        </p:txBody>
      </p:sp>
      <p:sp>
        <p:nvSpPr>
          <p:cNvPr id="93" name="Freeform: Shape 92">
            <a:extLst>
              <a:ext uri="{FF2B5EF4-FFF2-40B4-BE49-F238E27FC236}">
                <a16:creationId xmlns:a16="http://schemas.microsoft.com/office/drawing/2014/main" id="{344D9A9A-6DCE-44A3-9A92-573DA29D9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42582" y="4920277"/>
            <a:ext cx="10149418" cy="1943102"/>
          </a:xfrm>
          <a:custGeom>
            <a:avLst/>
            <a:gdLst>
              <a:gd name="connsiteX0" fmla="*/ 3712194 w 10149418"/>
              <a:gd name="connsiteY0" fmla="*/ 0 h 1943102"/>
              <a:gd name="connsiteX1" fmla="*/ 10149418 w 10149418"/>
              <a:gd name="connsiteY1" fmla="*/ 0 h 1943102"/>
              <a:gd name="connsiteX2" fmla="*/ 10149418 w 10149418"/>
              <a:gd name="connsiteY2" fmla="*/ 1943102 h 1943102"/>
              <a:gd name="connsiteX3" fmla="*/ 0 w 10149418"/>
              <a:gd name="connsiteY3" fmla="*/ 1943102 h 1943102"/>
              <a:gd name="connsiteX4" fmla="*/ 46999 w 10149418"/>
              <a:gd name="connsiteY4" fmla="*/ 1752976 h 1943102"/>
              <a:gd name="connsiteX5" fmla="*/ 2399231 w 10149418"/>
              <a:gd name="connsiteY5" fmla="*/ 1 h 1943102"/>
              <a:gd name="connsiteX6" fmla="*/ 2509820 w 10149418"/>
              <a:gd name="connsiteY6" fmla="*/ 2797 h 1943102"/>
              <a:gd name="connsiteX7" fmla="*/ 3712194 w 10149418"/>
              <a:gd name="connsiteY7" fmla="*/ 2797 h 194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49418" h="1943102">
                <a:moveTo>
                  <a:pt x="3712194" y="0"/>
                </a:moveTo>
                <a:lnTo>
                  <a:pt x="10149418" y="0"/>
                </a:lnTo>
                <a:lnTo>
                  <a:pt x="10149418" y="1943102"/>
                </a:lnTo>
                <a:lnTo>
                  <a:pt x="0" y="1943102"/>
                </a:lnTo>
                <a:lnTo>
                  <a:pt x="46999" y="1752976"/>
                </a:lnTo>
                <a:cubicBezTo>
                  <a:pt x="348562" y="739254"/>
                  <a:pt x="1287566" y="1"/>
                  <a:pt x="2399231" y="1"/>
                </a:cubicBezTo>
                <a:lnTo>
                  <a:pt x="2509820" y="2797"/>
                </a:lnTo>
                <a:lnTo>
                  <a:pt x="3712194" y="2797"/>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Content Placeholder 4" descr="A person smiling for the camera&#10;&#10;Description automatically generated with medium confidence">
            <a:extLst>
              <a:ext uri="{FF2B5EF4-FFF2-40B4-BE49-F238E27FC236}">
                <a16:creationId xmlns:a16="http://schemas.microsoft.com/office/drawing/2014/main" id="{2FA0CD40-2379-468C-B9CC-5A95C3A981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7519" y="2807044"/>
            <a:ext cx="3196988" cy="3196988"/>
          </a:xfrm>
          <a:prstGeom prst="ellipse">
            <a:avLst/>
          </a:prstGeom>
          <a:ln w="165100" cap="rnd">
            <a:solidFill>
              <a:schemeClr val="bg2">
                <a:lumMod val="9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7" name="TextBox 16">
            <a:extLst>
              <a:ext uri="{FF2B5EF4-FFF2-40B4-BE49-F238E27FC236}">
                <a16:creationId xmlns:a16="http://schemas.microsoft.com/office/drawing/2014/main" id="{FEFCD3CE-A29B-4CED-9EB1-ADAE8B417C7F}"/>
              </a:ext>
            </a:extLst>
          </p:cNvPr>
          <p:cNvSpPr txBox="1"/>
          <p:nvPr/>
        </p:nvSpPr>
        <p:spPr>
          <a:xfrm>
            <a:off x="8892342" y="6147013"/>
            <a:ext cx="2467342" cy="369332"/>
          </a:xfrm>
          <a:prstGeom prst="rect">
            <a:avLst/>
          </a:prstGeom>
          <a:noFill/>
        </p:spPr>
        <p:txBody>
          <a:bodyPr wrap="none" rtlCol="0">
            <a:spAutoFit/>
          </a:bodyPr>
          <a:lstStyle/>
          <a:p>
            <a:r>
              <a:rPr lang="en-US">
                <a:solidFill>
                  <a:schemeClr val="bg2"/>
                </a:solidFill>
                <a:ea typeface="Roboto" panose="02000000000000000000" pitchFamily="2" charset="0"/>
              </a:rPr>
              <a:t>Sheri Ascherfeld, BLM</a:t>
            </a:r>
          </a:p>
        </p:txBody>
      </p:sp>
      <p:sp>
        <p:nvSpPr>
          <p:cNvPr id="18" name="TextBox 17">
            <a:extLst>
              <a:ext uri="{FF2B5EF4-FFF2-40B4-BE49-F238E27FC236}">
                <a16:creationId xmlns:a16="http://schemas.microsoft.com/office/drawing/2014/main" id="{6F8BCD00-3001-4299-9CDF-8086256EE966}"/>
              </a:ext>
            </a:extLst>
          </p:cNvPr>
          <p:cNvSpPr txBox="1"/>
          <p:nvPr/>
        </p:nvSpPr>
        <p:spPr>
          <a:xfrm>
            <a:off x="5166190" y="6147013"/>
            <a:ext cx="2081019" cy="369332"/>
          </a:xfrm>
          <a:prstGeom prst="rect">
            <a:avLst/>
          </a:prstGeom>
          <a:noFill/>
        </p:spPr>
        <p:txBody>
          <a:bodyPr wrap="none" rtlCol="0">
            <a:spAutoFit/>
          </a:bodyPr>
          <a:lstStyle/>
          <a:p>
            <a:pPr algn="ctr"/>
            <a:r>
              <a:rPr lang="en-US">
                <a:solidFill>
                  <a:schemeClr val="bg2"/>
                </a:solidFill>
                <a:ea typeface="Roboto" panose="02000000000000000000" pitchFamily="2" charset="0"/>
              </a:rPr>
              <a:t>Carrie Bilbao, BLM</a:t>
            </a:r>
          </a:p>
        </p:txBody>
      </p:sp>
      <p:pic>
        <p:nvPicPr>
          <p:cNvPr id="19" name="Picture 18">
            <a:extLst>
              <a:ext uri="{FF2B5EF4-FFF2-40B4-BE49-F238E27FC236}">
                <a16:creationId xmlns:a16="http://schemas.microsoft.com/office/drawing/2014/main" id="{3067116D-D968-44C0-96DA-F8B08D064F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73"/>
          <a:stretch/>
        </p:blipFill>
        <p:spPr>
          <a:xfrm>
            <a:off x="4526500" y="2807044"/>
            <a:ext cx="3360398" cy="3235620"/>
          </a:xfrm>
          <a:prstGeom prst="ellipse">
            <a:avLst/>
          </a:prstGeom>
          <a:ln w="165100" cap="rnd">
            <a:solidFill>
              <a:schemeClr val="bg2">
                <a:lumMod val="9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56308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0" name="Rectangle 99">
            <a:extLst>
              <a:ext uri="{FF2B5EF4-FFF2-40B4-BE49-F238E27FC236}">
                <a16:creationId xmlns:a16="http://schemas.microsoft.com/office/drawing/2014/main" id="{9BB8F2C0-5085-4286-BF3B-489C592A9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BE78EE9A-6341-4994-9CF7-873A2680BB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7113748" cy="6864903"/>
          </a:xfrm>
          <a:prstGeom prst="rect">
            <a:avLst/>
          </a:prstGeom>
        </p:spPr>
      </p:pic>
      <p:sp>
        <p:nvSpPr>
          <p:cNvPr id="102" name="Freeform: Shape 101">
            <a:extLst>
              <a:ext uri="{FF2B5EF4-FFF2-40B4-BE49-F238E27FC236}">
                <a16:creationId xmlns:a16="http://schemas.microsoft.com/office/drawing/2014/main" id="{E705AD56-8B1B-4111-AE73-A1DEC7073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5103" y="-5976"/>
            <a:ext cx="8556895" cy="6872531"/>
          </a:xfrm>
          <a:custGeom>
            <a:avLst/>
            <a:gdLst>
              <a:gd name="connsiteX0" fmla="*/ 5317418 w 8556895"/>
              <a:gd name="connsiteY0" fmla="*/ 0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5869355 w 8556895"/>
              <a:gd name="connsiteY4" fmla="*/ 6865265 h 6865265"/>
              <a:gd name="connsiteX5" fmla="*/ 0 w 8556895"/>
              <a:gd name="connsiteY5" fmla="*/ 6865265 h 6865265"/>
              <a:gd name="connsiteX6" fmla="*/ 3430955 w 8556895"/>
              <a:gd name="connsiteY6" fmla="*/ 3434310 h 6865265"/>
              <a:gd name="connsiteX7" fmla="*/ 176556 w 8556895"/>
              <a:gd name="connsiteY7" fmla="*/ 7819 h 6865265"/>
              <a:gd name="connsiteX8" fmla="*/ 154644 w 8556895"/>
              <a:gd name="connsiteY8" fmla="*/ 7265 h 6865265"/>
              <a:gd name="connsiteX9" fmla="*/ 5317418 w 8556895"/>
              <a:gd name="connsiteY9"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5869355 w 8556895"/>
              <a:gd name="connsiteY4" fmla="*/ 6865265 h 6865265"/>
              <a:gd name="connsiteX5" fmla="*/ 0 w 8556895"/>
              <a:gd name="connsiteY5" fmla="*/ 6865265 h 6865265"/>
              <a:gd name="connsiteX6" fmla="*/ 3430955 w 8556895"/>
              <a:gd name="connsiteY6" fmla="*/ 3434310 h 6865265"/>
              <a:gd name="connsiteX7" fmla="*/ 176556 w 8556895"/>
              <a:gd name="connsiteY7" fmla="*/ 7819 h 6865265"/>
              <a:gd name="connsiteX8" fmla="*/ 154644 w 8556895"/>
              <a:gd name="connsiteY8" fmla="*/ 7265 h 6865265"/>
              <a:gd name="connsiteX9" fmla="*/ 5317418 w 8556895"/>
              <a:gd name="connsiteY9"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5869355 w 8556895"/>
              <a:gd name="connsiteY3" fmla="*/ 6858000 h 6865265"/>
              <a:gd name="connsiteX4" fmla="*/ 0 w 8556895"/>
              <a:gd name="connsiteY4" fmla="*/ 6865265 h 6865265"/>
              <a:gd name="connsiteX5" fmla="*/ 3430955 w 8556895"/>
              <a:gd name="connsiteY5" fmla="*/ 3434310 h 6865265"/>
              <a:gd name="connsiteX6" fmla="*/ 176556 w 8556895"/>
              <a:gd name="connsiteY6" fmla="*/ 7819 h 6865265"/>
              <a:gd name="connsiteX7" fmla="*/ 154644 w 8556895"/>
              <a:gd name="connsiteY7" fmla="*/ 7265 h 6865265"/>
              <a:gd name="connsiteX8" fmla="*/ 5317418 w 8556895"/>
              <a:gd name="connsiteY8" fmla="*/ 7265 h 6865265"/>
              <a:gd name="connsiteX0" fmla="*/ 5317418 w 8556895"/>
              <a:gd name="connsiteY0" fmla="*/ 7265 h 6865265"/>
              <a:gd name="connsiteX1" fmla="*/ 8556895 w 8556895"/>
              <a:gd name="connsiteY1" fmla="*/ 0 h 6865265"/>
              <a:gd name="connsiteX2" fmla="*/ 8556895 w 8556895"/>
              <a:gd name="connsiteY2" fmla="*/ 6858000 h 6865265"/>
              <a:gd name="connsiteX3" fmla="*/ 0 w 8556895"/>
              <a:gd name="connsiteY3" fmla="*/ 6865265 h 6865265"/>
              <a:gd name="connsiteX4" fmla="*/ 3430955 w 8556895"/>
              <a:gd name="connsiteY4" fmla="*/ 3434310 h 6865265"/>
              <a:gd name="connsiteX5" fmla="*/ 176556 w 8556895"/>
              <a:gd name="connsiteY5" fmla="*/ 7819 h 6865265"/>
              <a:gd name="connsiteX6" fmla="*/ 154644 w 8556895"/>
              <a:gd name="connsiteY6" fmla="*/ 7265 h 6865265"/>
              <a:gd name="connsiteX7" fmla="*/ 5317418 w 8556895"/>
              <a:gd name="connsiteY7" fmla="*/ 7265 h 6865265"/>
              <a:gd name="connsiteX0" fmla="*/ 154644 w 8556895"/>
              <a:gd name="connsiteY0" fmla="*/ 7265 h 6865265"/>
              <a:gd name="connsiteX1" fmla="*/ 8556895 w 8556895"/>
              <a:gd name="connsiteY1" fmla="*/ 0 h 6865265"/>
              <a:gd name="connsiteX2" fmla="*/ 8556895 w 8556895"/>
              <a:gd name="connsiteY2" fmla="*/ 6858000 h 6865265"/>
              <a:gd name="connsiteX3" fmla="*/ 0 w 8556895"/>
              <a:gd name="connsiteY3" fmla="*/ 6865265 h 6865265"/>
              <a:gd name="connsiteX4" fmla="*/ 3430955 w 8556895"/>
              <a:gd name="connsiteY4" fmla="*/ 3434310 h 6865265"/>
              <a:gd name="connsiteX5" fmla="*/ 176556 w 8556895"/>
              <a:gd name="connsiteY5" fmla="*/ 7819 h 6865265"/>
              <a:gd name="connsiteX6" fmla="*/ 154644 w 8556895"/>
              <a:gd name="connsiteY6" fmla="*/ 7265 h 686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6895" h="6865265">
                <a:moveTo>
                  <a:pt x="154644" y="7265"/>
                </a:moveTo>
                <a:lnTo>
                  <a:pt x="8556895" y="0"/>
                </a:lnTo>
                <a:lnTo>
                  <a:pt x="8556895" y="6858000"/>
                </a:lnTo>
                <a:lnTo>
                  <a:pt x="0" y="6865265"/>
                </a:lnTo>
                <a:cubicBezTo>
                  <a:pt x="1894864" y="6865265"/>
                  <a:pt x="3430955" y="5329174"/>
                  <a:pt x="3430955" y="3434310"/>
                </a:cubicBezTo>
                <a:cubicBezTo>
                  <a:pt x="3430955" y="1598661"/>
                  <a:pt x="1989370" y="99711"/>
                  <a:pt x="176556" y="7819"/>
                </a:cubicBezTo>
                <a:lnTo>
                  <a:pt x="154644" y="72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3">
            <a:extLst>
              <a:ext uri="{FF2B5EF4-FFF2-40B4-BE49-F238E27FC236}">
                <a16:creationId xmlns:a16="http://schemas.microsoft.com/office/drawing/2014/main" id="{0439D4E6-5229-413A-A17B-5910539E8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600" y="4957767"/>
            <a:ext cx="9880399" cy="1907146"/>
          </a:xfrm>
          <a:custGeom>
            <a:avLst/>
            <a:gdLst>
              <a:gd name="connsiteX0" fmla="*/ 3703306 w 9880399"/>
              <a:gd name="connsiteY0" fmla="*/ 0 h 1907146"/>
              <a:gd name="connsiteX1" fmla="*/ 9880399 w 9880399"/>
              <a:gd name="connsiteY1" fmla="*/ 0 h 1907146"/>
              <a:gd name="connsiteX2" fmla="*/ 9880399 w 9880399"/>
              <a:gd name="connsiteY2" fmla="*/ 1907146 h 1907146"/>
              <a:gd name="connsiteX3" fmla="*/ 0 w 9880399"/>
              <a:gd name="connsiteY3" fmla="*/ 1907146 h 1907146"/>
              <a:gd name="connsiteX4" fmla="*/ 38110 w 9880399"/>
              <a:gd name="connsiteY4" fmla="*/ 1752976 h 1907146"/>
              <a:gd name="connsiteX5" fmla="*/ 2390342 w 9880399"/>
              <a:gd name="connsiteY5" fmla="*/ 1 h 1907146"/>
              <a:gd name="connsiteX6" fmla="*/ 2500931 w 9880399"/>
              <a:gd name="connsiteY6" fmla="*/ 2797 h 1907146"/>
              <a:gd name="connsiteX7" fmla="*/ 3703306 w 9880399"/>
              <a:gd name="connsiteY7" fmla="*/ 2797 h 190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0399" h="1907146">
                <a:moveTo>
                  <a:pt x="3703306" y="0"/>
                </a:moveTo>
                <a:lnTo>
                  <a:pt x="9880399" y="0"/>
                </a:lnTo>
                <a:lnTo>
                  <a:pt x="9880399" y="1907146"/>
                </a:lnTo>
                <a:lnTo>
                  <a:pt x="0" y="1907146"/>
                </a:lnTo>
                <a:lnTo>
                  <a:pt x="38110" y="1752976"/>
                </a:lnTo>
                <a:cubicBezTo>
                  <a:pt x="339672" y="739254"/>
                  <a:pt x="1278677" y="1"/>
                  <a:pt x="2390342" y="1"/>
                </a:cubicBezTo>
                <a:lnTo>
                  <a:pt x="2500931" y="2797"/>
                </a:lnTo>
                <a:lnTo>
                  <a:pt x="3703306" y="2797"/>
                </a:lnTo>
                <a:close/>
              </a:path>
            </a:pathLst>
          </a:cu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6876733-D905-4B19-9E67-85F6DBB232B9}"/>
              </a:ext>
            </a:extLst>
          </p:cNvPr>
          <p:cNvSpPr>
            <a:spLocks noGrp="1"/>
          </p:cNvSpPr>
          <p:nvPr>
            <p:ph type="title"/>
          </p:nvPr>
        </p:nvSpPr>
        <p:spPr>
          <a:xfrm>
            <a:off x="1" y="3674"/>
            <a:ext cx="12191999" cy="2128731"/>
          </a:xfrm>
        </p:spPr>
        <p:txBody>
          <a:bodyPr/>
          <a:lstStyle/>
          <a:p>
            <a:pPr marL="460375"/>
            <a:br>
              <a:rPr lang="en-US"/>
            </a:br>
            <a:r>
              <a:rPr lang="en-US"/>
              <a:t>Questions and Answers</a:t>
            </a:r>
          </a:p>
        </p:txBody>
      </p:sp>
      <p:sp>
        <p:nvSpPr>
          <p:cNvPr id="24" name="TextBox 23">
            <a:extLst>
              <a:ext uri="{FF2B5EF4-FFF2-40B4-BE49-F238E27FC236}">
                <a16:creationId xmlns:a16="http://schemas.microsoft.com/office/drawing/2014/main" id="{90B43EBE-4546-490A-A215-9FD496219C5C}"/>
              </a:ext>
            </a:extLst>
          </p:cNvPr>
          <p:cNvSpPr txBox="1"/>
          <p:nvPr/>
        </p:nvSpPr>
        <p:spPr>
          <a:xfrm>
            <a:off x="8291048" y="5776562"/>
            <a:ext cx="1964000" cy="369332"/>
          </a:xfrm>
          <a:prstGeom prst="rect">
            <a:avLst/>
          </a:prstGeom>
          <a:noFill/>
        </p:spPr>
        <p:txBody>
          <a:bodyPr wrap="none" rtlCol="0">
            <a:spAutoFit/>
          </a:bodyPr>
          <a:lstStyle/>
          <a:p>
            <a:pPr algn="ctr"/>
            <a:r>
              <a:rPr lang="en-US">
                <a:solidFill>
                  <a:schemeClr val="bg2"/>
                </a:solidFill>
                <a:ea typeface="Roboto" panose="02000000000000000000" pitchFamily="2" charset="0"/>
              </a:rPr>
              <a:t>Tina Boehle, NPS</a:t>
            </a:r>
          </a:p>
        </p:txBody>
      </p:sp>
      <p:pic>
        <p:nvPicPr>
          <p:cNvPr id="25" name="Picture 24" descr="A person smiling in front of a flag&#10;&#10;Description automatically generated with medium confidence">
            <a:extLst>
              <a:ext uri="{FF2B5EF4-FFF2-40B4-BE49-F238E27FC236}">
                <a16:creationId xmlns:a16="http://schemas.microsoft.com/office/drawing/2014/main" id="{4DC38D0E-E789-412B-9EB9-367E2F9E35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97245" y="2544433"/>
            <a:ext cx="2951606" cy="3125439"/>
          </a:xfrm>
          <a:prstGeom prst="ellipse">
            <a:avLst/>
          </a:prstGeom>
          <a:ln w="165100" cap="rnd">
            <a:solidFill>
              <a:schemeClr val="bg2">
                <a:lumMod val="9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3528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a:t>Welcome</a:t>
            </a:r>
          </a:p>
        </p:txBody>
      </p:sp>
      <p:pic>
        <p:nvPicPr>
          <p:cNvPr id="8" name="Picture Placeholder 7">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16483" y="0"/>
            <a:ext cx="2773332" cy="6858000"/>
          </a:xfrm>
        </p:spPr>
      </p:pic>
      <p:sp>
        <p:nvSpPr>
          <p:cNvPr id="4" name="Content Placeholder 3">
            <a:extLst>
              <a:ext uri="{FF2B5EF4-FFF2-40B4-BE49-F238E27FC236}">
                <a16:creationId xmlns:a16="http://schemas.microsoft.com/office/drawing/2014/main" id="{E1F5F8E8-A076-4180-A693-FC0FDCC69ED0}"/>
              </a:ext>
            </a:extLst>
          </p:cNvPr>
          <p:cNvSpPr>
            <a:spLocks noGrp="1"/>
          </p:cNvSpPr>
          <p:nvPr>
            <p:ph idx="1"/>
          </p:nvPr>
        </p:nvSpPr>
        <p:spPr>
          <a:xfrm>
            <a:off x="3352800" y="2794177"/>
            <a:ext cx="3946784" cy="3382786"/>
          </a:xfrm>
        </p:spPr>
        <p:txBody>
          <a:bodyPr/>
          <a:lstStyle/>
          <a:p>
            <a:r>
              <a:rPr lang="en-US">
                <a:solidFill>
                  <a:schemeClr val="bg2"/>
                </a:solidFill>
              </a:rPr>
              <a:t>Introduction</a:t>
            </a:r>
          </a:p>
          <a:p>
            <a:r>
              <a:rPr lang="en-US">
                <a:solidFill>
                  <a:schemeClr val="bg2"/>
                </a:solidFill>
              </a:rPr>
              <a:t>Zoom Tips</a:t>
            </a:r>
          </a:p>
        </p:txBody>
      </p:sp>
      <p:pic>
        <p:nvPicPr>
          <p:cNvPr id="22" name="Picture 21">
            <a:extLst>
              <a:ext uri="{FF2B5EF4-FFF2-40B4-BE49-F238E27FC236}">
                <a16:creationId xmlns:a16="http://schemas.microsoft.com/office/drawing/2014/main" id="{5B7E9965-6866-484A-A2F0-B6C7E4597F6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55566" y="909709"/>
            <a:ext cx="3946784" cy="3963228"/>
          </a:xfrm>
          <a:prstGeom prst="ellipse">
            <a:avLst/>
          </a:prstGeom>
          <a:ln w="190500" cap="rnd">
            <a:solidFill>
              <a:schemeClr val="bg2">
                <a:lumMod val="9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3" name="TextBox 22">
            <a:extLst>
              <a:ext uri="{FF2B5EF4-FFF2-40B4-BE49-F238E27FC236}">
                <a16:creationId xmlns:a16="http://schemas.microsoft.com/office/drawing/2014/main" id="{06802311-C781-4565-911B-68BAFD1A3E73}"/>
              </a:ext>
            </a:extLst>
          </p:cNvPr>
          <p:cNvSpPr txBox="1"/>
          <p:nvPr/>
        </p:nvSpPr>
        <p:spPr>
          <a:xfrm>
            <a:off x="7802500" y="5125313"/>
            <a:ext cx="2319353" cy="369332"/>
          </a:xfrm>
          <a:prstGeom prst="rect">
            <a:avLst/>
          </a:prstGeom>
          <a:noFill/>
        </p:spPr>
        <p:txBody>
          <a:bodyPr wrap="none" rtlCol="0">
            <a:spAutoFit/>
          </a:bodyPr>
          <a:lstStyle/>
          <a:p>
            <a:r>
              <a:rPr lang="en-US">
                <a:solidFill>
                  <a:schemeClr val="bg2"/>
                </a:solidFill>
                <a:ea typeface="Roboto" panose="02000000000000000000" pitchFamily="2" charset="0"/>
              </a:rPr>
              <a:t>Jennifer </a:t>
            </a:r>
            <a:r>
              <a:rPr lang="en-US" err="1">
                <a:solidFill>
                  <a:schemeClr val="bg2"/>
                </a:solidFill>
                <a:ea typeface="Roboto" panose="02000000000000000000" pitchFamily="2" charset="0"/>
              </a:rPr>
              <a:t>Myslivy</a:t>
            </a:r>
            <a:r>
              <a:rPr lang="en-US">
                <a:solidFill>
                  <a:schemeClr val="bg2"/>
                </a:solidFill>
                <a:ea typeface="Roboto" panose="02000000000000000000" pitchFamily="2" charset="0"/>
              </a:rPr>
              <a:t>, BLM</a:t>
            </a:r>
          </a:p>
        </p:txBody>
      </p:sp>
    </p:spTree>
    <p:extLst>
      <p:ext uri="{BB962C8B-B14F-4D97-AF65-F5344CB8AC3E}">
        <p14:creationId xmlns:p14="http://schemas.microsoft.com/office/powerpoint/2010/main" val="16209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ED9-04DB-4CDE-9061-CBB220C8211E}"/>
              </a:ext>
            </a:extLst>
          </p:cNvPr>
          <p:cNvSpPr>
            <a:spLocks noGrp="1"/>
          </p:cNvSpPr>
          <p:nvPr>
            <p:ph type="ctrTitle"/>
          </p:nvPr>
        </p:nvSpPr>
        <p:spPr>
          <a:xfrm>
            <a:off x="914400" y="685798"/>
            <a:ext cx="6180306" cy="1996437"/>
          </a:xfrm>
        </p:spPr>
        <p:txBody>
          <a:bodyPr>
            <a:normAutofit/>
          </a:bodyPr>
          <a:lstStyle/>
          <a:p>
            <a:r>
              <a:rPr lang="en-US">
                <a:effectLst/>
              </a:rPr>
              <a:t>Bipartisan Infrastructure Law and Wildland Fire Management Funding</a:t>
            </a:r>
            <a:endParaRPr lang="en-US"/>
          </a:p>
        </p:txBody>
      </p:sp>
      <p:pic>
        <p:nvPicPr>
          <p:cNvPr id="6" name="Picture Placeholder 5">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7356575" y="0"/>
            <a:ext cx="4835425"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5195945"/>
            <a:ext cx="11576868" cy="1662055"/>
          </a:xfrm>
        </p:spPr>
        <p:txBody>
          <a:bodyPr/>
          <a:lstStyle/>
          <a:p>
            <a:r>
              <a:rPr lang="en-US"/>
              <a:t> </a:t>
            </a:r>
          </a:p>
        </p:txBody>
      </p:sp>
      <p:pic>
        <p:nvPicPr>
          <p:cNvPr id="5" name="Picture 4" descr="Jessica Gardetto, BLM&#10;">
            <a:extLst>
              <a:ext uri="{FF2B5EF4-FFF2-40B4-BE49-F238E27FC236}">
                <a16:creationId xmlns:a16="http://schemas.microsoft.com/office/drawing/2014/main" id="{92DA45E0-E169-4C75-9183-3901082DE1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2479" y="3035871"/>
            <a:ext cx="2848958" cy="2792623"/>
          </a:xfrm>
          <a:prstGeom prst="ellipse">
            <a:avLst/>
          </a:prstGeom>
          <a:ln w="149225" cap="rnd">
            <a:solidFill>
              <a:schemeClr val="bg2">
                <a:lumMod val="9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6">
            <a:extLst>
              <a:ext uri="{FF2B5EF4-FFF2-40B4-BE49-F238E27FC236}">
                <a16:creationId xmlns:a16="http://schemas.microsoft.com/office/drawing/2014/main" id="{B6650C21-A472-4A0C-A948-D1EEA2F99FF5}"/>
              </a:ext>
            </a:extLst>
          </p:cNvPr>
          <p:cNvSpPr txBox="1"/>
          <p:nvPr/>
        </p:nvSpPr>
        <p:spPr>
          <a:xfrm>
            <a:off x="2516036" y="5934742"/>
            <a:ext cx="2521844" cy="369332"/>
          </a:xfrm>
          <a:prstGeom prst="rect">
            <a:avLst/>
          </a:prstGeom>
          <a:noFill/>
        </p:spPr>
        <p:txBody>
          <a:bodyPr wrap="none" rtlCol="0">
            <a:spAutoFit/>
          </a:bodyPr>
          <a:lstStyle/>
          <a:p>
            <a:r>
              <a:rPr lang="en-US">
                <a:solidFill>
                  <a:schemeClr val="bg2"/>
                </a:solidFill>
                <a:ea typeface="Roboto" panose="02000000000000000000" pitchFamily="2" charset="0"/>
              </a:rPr>
              <a:t>Jessica Gardetto, BLM</a:t>
            </a:r>
          </a:p>
        </p:txBody>
      </p:sp>
    </p:spTree>
    <p:extLst>
      <p:ext uri="{BB962C8B-B14F-4D97-AF65-F5344CB8AC3E}">
        <p14:creationId xmlns:p14="http://schemas.microsoft.com/office/powerpoint/2010/main" val="326607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0806A0D-55DD-4799-BB36-D6B6BDA86C20}"/>
              </a:ext>
            </a:extLst>
          </p:cNvPr>
          <p:cNvSpPr>
            <a:spLocks noGrp="1"/>
          </p:cNvSpPr>
          <p:nvPr>
            <p:ph type="ctrTitle"/>
          </p:nvPr>
        </p:nvSpPr>
        <p:spPr>
          <a:xfrm>
            <a:off x="5657740" y="380393"/>
            <a:ext cx="6228501" cy="1124407"/>
          </a:xfrm>
        </p:spPr>
        <p:txBody>
          <a:bodyPr vert="horz" lIns="91440" tIns="45720" rIns="91440" bIns="45720" rtlCol="0" anchor="ctr">
            <a:normAutofit/>
          </a:bodyPr>
          <a:lstStyle/>
          <a:p>
            <a:r>
              <a:rPr lang="en-US" sz="3100" b="0" i="0">
                <a:effectLst/>
              </a:rPr>
              <a:t>Bipartisan Infrastructure Law and Wildland Fire Management Funding</a:t>
            </a:r>
            <a:endParaRPr lang="en-US" sz="3100"/>
          </a:p>
        </p:txBody>
      </p:sp>
      <p:pic>
        <p:nvPicPr>
          <p:cNvPr id="16" name="Picture Placeholder 15" descr="A picture containing outdoor, grass, weapon&#10;&#10;Description automatically generated">
            <a:extLst>
              <a:ext uri="{FF2B5EF4-FFF2-40B4-BE49-F238E27FC236}">
                <a16:creationId xmlns:a16="http://schemas.microsoft.com/office/drawing/2014/main" id="{38D49364-4ED6-4EC9-8C43-60B8673DB166}"/>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4896" y="-1127"/>
            <a:ext cx="5186494" cy="6864506"/>
          </a:xfrm>
          <a:prstGeom prst="rect">
            <a:avLst/>
          </a:prstGeom>
        </p:spPr>
      </p:pic>
      <p:sp>
        <p:nvSpPr>
          <p:cNvPr id="11" name="Subtitle 10">
            <a:extLst>
              <a:ext uri="{FF2B5EF4-FFF2-40B4-BE49-F238E27FC236}">
                <a16:creationId xmlns:a16="http://schemas.microsoft.com/office/drawing/2014/main" id="{742FC437-6517-4FD3-8E4D-C29FB89F0079}"/>
              </a:ext>
            </a:extLst>
          </p:cNvPr>
          <p:cNvSpPr>
            <a:spLocks noGrp="1"/>
          </p:cNvSpPr>
          <p:nvPr>
            <p:ph type="subTitle" idx="1"/>
          </p:nvPr>
        </p:nvSpPr>
        <p:spPr>
          <a:xfrm>
            <a:off x="5657740" y="1922901"/>
            <a:ext cx="5618922" cy="4033299"/>
          </a:xfrm>
        </p:spPr>
        <p:txBody>
          <a:bodyPr vert="horz" lIns="91440" tIns="45720" rIns="91440" bIns="45720" rtlCol="0">
            <a:normAutofit/>
          </a:bodyPr>
          <a:lstStyle/>
          <a:p>
            <a:pPr marL="342900">
              <a:spcBef>
                <a:spcPts val="0"/>
              </a:spcBef>
              <a:spcAft>
                <a:spcPts val="1800"/>
              </a:spcAft>
              <a:buFont typeface="Arial" panose="020B0604020202020204" pitchFamily="34" charset="0"/>
              <a:buChar char="•"/>
            </a:pPr>
            <a:r>
              <a:rPr lang="en-US" sz="1900" b="0" i="0">
                <a:effectLst/>
              </a:rPr>
              <a:t>$5 billion for federal wildland fire management efforts over the next five years</a:t>
            </a:r>
          </a:p>
          <a:p>
            <a:pPr marL="342900">
              <a:spcBef>
                <a:spcPts val="0"/>
              </a:spcBef>
              <a:spcAft>
                <a:spcPts val="1800"/>
              </a:spcAft>
              <a:buFont typeface="Arial" panose="020B0604020202020204" pitchFamily="34" charset="0"/>
              <a:buChar char="•"/>
            </a:pPr>
            <a:r>
              <a:rPr lang="en-US" sz="1900" b="0" i="0">
                <a:effectLst/>
              </a:rPr>
              <a:t>$600 million for firefighter pay</a:t>
            </a:r>
          </a:p>
          <a:p>
            <a:pPr marL="0" indent="0"/>
            <a:r>
              <a:rPr lang="en-US" sz="1900" b="1" i="0">
                <a:effectLst/>
              </a:rPr>
              <a:t>Messaging:</a:t>
            </a:r>
          </a:p>
          <a:p>
            <a:pPr marL="342900">
              <a:buFont typeface="Arial" panose="020B0604020202020204" pitchFamily="34" charset="0"/>
              <a:buChar char="•"/>
            </a:pPr>
            <a:r>
              <a:rPr lang="en-US" sz="1900" b="0" i="0">
                <a:effectLst/>
              </a:rPr>
              <a:t>USDA and DOI communication plans</a:t>
            </a:r>
          </a:p>
          <a:p>
            <a:pPr marL="342900">
              <a:buFont typeface="Arial" panose="020B0604020202020204" pitchFamily="34" charset="0"/>
              <a:buChar char="•"/>
            </a:pPr>
            <a:r>
              <a:rPr lang="en-US" sz="1900" b="0" i="0">
                <a:effectLst/>
              </a:rPr>
              <a:t>Use these plans (or your agency’s plan) to tailor messages to your local forest, district, etc.</a:t>
            </a:r>
          </a:p>
          <a:p>
            <a:pPr marL="342900">
              <a:buFont typeface="Arial" panose="020B0604020202020204" pitchFamily="34" charset="0"/>
              <a:buChar char="•"/>
            </a:pPr>
            <a:r>
              <a:rPr lang="en-US" sz="1900" b="0" i="0">
                <a:effectLst/>
              </a:rPr>
              <a:t>If you get media inquiries (incident-specific, etc.)</a:t>
            </a:r>
          </a:p>
          <a:p>
            <a:pPr>
              <a:spcBef>
                <a:spcPts val="0"/>
              </a:spcBef>
              <a:spcAft>
                <a:spcPts val="1800"/>
              </a:spcAft>
              <a:buFont typeface="Arial" panose="020B0604020202020204" pitchFamily="34" charset="0"/>
              <a:buChar char="•"/>
            </a:pPr>
            <a:endParaRPr lang="en-US" sz="1900" b="0" i="0">
              <a:effectLst/>
            </a:endParaRPr>
          </a:p>
          <a:p>
            <a:pPr>
              <a:spcBef>
                <a:spcPts val="0"/>
              </a:spcBef>
              <a:spcAft>
                <a:spcPts val="1800"/>
              </a:spcAft>
              <a:buFont typeface="Arial" panose="020B0604020202020204" pitchFamily="34" charset="0"/>
              <a:buChar char="•"/>
            </a:pPr>
            <a:endParaRPr lang="en-US" sz="1900"/>
          </a:p>
        </p:txBody>
      </p:sp>
      <p:sp>
        <p:nvSpPr>
          <p:cNvPr id="27" name="Freeform: Shape 26">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2977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ED9-04DB-4CDE-9061-CBB220C8211E}"/>
              </a:ext>
            </a:extLst>
          </p:cNvPr>
          <p:cNvSpPr>
            <a:spLocks noGrp="1"/>
          </p:cNvSpPr>
          <p:nvPr>
            <p:ph type="ctrTitle"/>
          </p:nvPr>
        </p:nvSpPr>
        <p:spPr>
          <a:xfrm>
            <a:off x="1007390" y="1274875"/>
            <a:ext cx="4174431" cy="1576954"/>
          </a:xfrm>
        </p:spPr>
        <p:txBody>
          <a:bodyPr>
            <a:normAutofit/>
          </a:bodyPr>
          <a:lstStyle/>
          <a:p>
            <a:r>
              <a:rPr lang="en-US">
                <a:effectLst/>
              </a:rPr>
              <a:t>Interagency Talking Points</a:t>
            </a:r>
            <a:endParaRPr lang="en-US"/>
          </a:p>
        </p:txBody>
      </p:sp>
      <p:pic>
        <p:nvPicPr>
          <p:cNvPr id="12" name="Picture Placeholder 11" descr="A picture containing sky, water, nature, outdoor&#10;&#10;Description automatically generated">
            <a:extLst>
              <a:ext uri="{FF2B5EF4-FFF2-40B4-BE49-F238E27FC236}">
                <a16:creationId xmlns:a16="http://schemas.microsoft.com/office/drawing/2014/main" id="{E3623908-B3FE-4F55-A9A9-71DE96D34E7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5195945"/>
            <a:ext cx="11576868" cy="1662055"/>
          </a:xfrm>
        </p:spPr>
        <p:txBody>
          <a:bodyPr/>
          <a:lstStyle/>
          <a:p>
            <a:r>
              <a:rPr lang="en-US"/>
              <a:t> </a:t>
            </a:r>
          </a:p>
        </p:txBody>
      </p:sp>
      <p:sp>
        <p:nvSpPr>
          <p:cNvPr id="8" name="TextBox 7">
            <a:extLst>
              <a:ext uri="{FF2B5EF4-FFF2-40B4-BE49-F238E27FC236}">
                <a16:creationId xmlns:a16="http://schemas.microsoft.com/office/drawing/2014/main" id="{EEA57970-1AB5-4AFC-8AA9-4A4B02FF0044}"/>
              </a:ext>
            </a:extLst>
          </p:cNvPr>
          <p:cNvSpPr txBox="1"/>
          <p:nvPr/>
        </p:nvSpPr>
        <p:spPr>
          <a:xfrm>
            <a:off x="4976712" y="6026972"/>
            <a:ext cx="2541080" cy="369332"/>
          </a:xfrm>
          <a:prstGeom prst="rect">
            <a:avLst/>
          </a:prstGeom>
          <a:noFill/>
        </p:spPr>
        <p:txBody>
          <a:bodyPr wrap="none" rtlCol="0">
            <a:spAutoFit/>
          </a:bodyPr>
          <a:lstStyle/>
          <a:p>
            <a:r>
              <a:rPr lang="en-US">
                <a:solidFill>
                  <a:schemeClr val="bg2"/>
                </a:solidFill>
                <a:ea typeface="Roboto" panose="02000000000000000000" pitchFamily="2" charset="0"/>
              </a:rPr>
              <a:t>Samantha Storms, BLM</a:t>
            </a:r>
          </a:p>
        </p:txBody>
      </p:sp>
      <p:pic>
        <p:nvPicPr>
          <p:cNvPr id="9" name="Picture 8">
            <a:extLst>
              <a:ext uri="{FF2B5EF4-FFF2-40B4-BE49-F238E27FC236}">
                <a16:creationId xmlns:a16="http://schemas.microsoft.com/office/drawing/2014/main" id="{B2DC1FD6-DF12-4FBF-8BA4-73E5FD0F3A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0314" y="2728281"/>
            <a:ext cx="2993877" cy="3006351"/>
          </a:xfrm>
          <a:prstGeom prst="ellipse">
            <a:avLst/>
          </a:prstGeom>
          <a:ln w="165100" cap="rnd">
            <a:solidFill>
              <a:schemeClr val="bg2">
                <a:lumMod val="9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8833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0806A0D-55DD-4799-BB36-D6B6BDA86C20}"/>
              </a:ext>
            </a:extLst>
          </p:cNvPr>
          <p:cNvSpPr>
            <a:spLocks noGrp="1"/>
          </p:cNvSpPr>
          <p:nvPr>
            <p:ph type="ctrTitle"/>
          </p:nvPr>
        </p:nvSpPr>
        <p:spPr>
          <a:xfrm>
            <a:off x="5657740" y="380393"/>
            <a:ext cx="6228501" cy="1124407"/>
          </a:xfrm>
        </p:spPr>
        <p:txBody>
          <a:bodyPr vert="horz" lIns="91440" tIns="45720" rIns="91440" bIns="45720" rtlCol="0" anchor="ctr">
            <a:normAutofit/>
          </a:bodyPr>
          <a:lstStyle/>
          <a:p>
            <a:r>
              <a:rPr lang="en-US" sz="3100">
                <a:latin typeface="Cambria"/>
                <a:ea typeface="Cambria"/>
              </a:rPr>
              <a:t>Interagency Talking Points</a:t>
            </a:r>
            <a:endParaRPr lang="en-US" sz="3100" b="0">
              <a:latin typeface="Cambria"/>
              <a:ea typeface="Cambria"/>
            </a:endParaRPr>
          </a:p>
        </p:txBody>
      </p:sp>
      <p:pic>
        <p:nvPicPr>
          <p:cNvPr id="16" name="Picture Placeholder 15" descr="A picture containing outdoor, grass, weapon&#10;&#10;Description automatically generated">
            <a:extLst>
              <a:ext uri="{FF2B5EF4-FFF2-40B4-BE49-F238E27FC236}">
                <a16:creationId xmlns:a16="http://schemas.microsoft.com/office/drawing/2014/main" id="{38D49364-4ED6-4EC9-8C43-60B8673DB166}"/>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4896" y="-1127"/>
            <a:ext cx="5186494" cy="6864506"/>
          </a:xfrm>
          <a:prstGeom prst="rect">
            <a:avLst/>
          </a:prstGeom>
        </p:spPr>
      </p:pic>
      <p:sp>
        <p:nvSpPr>
          <p:cNvPr id="11" name="Subtitle 10">
            <a:extLst>
              <a:ext uri="{FF2B5EF4-FFF2-40B4-BE49-F238E27FC236}">
                <a16:creationId xmlns:a16="http://schemas.microsoft.com/office/drawing/2014/main" id="{742FC437-6517-4FD3-8E4D-C29FB89F0079}"/>
              </a:ext>
            </a:extLst>
          </p:cNvPr>
          <p:cNvSpPr>
            <a:spLocks noGrp="1"/>
          </p:cNvSpPr>
          <p:nvPr>
            <p:ph type="subTitle" idx="1"/>
          </p:nvPr>
        </p:nvSpPr>
        <p:spPr>
          <a:xfrm>
            <a:off x="5562490" y="1510151"/>
            <a:ext cx="5618922" cy="4239674"/>
          </a:xfrm>
        </p:spPr>
        <p:txBody>
          <a:bodyPr vert="horz" lIns="91440" tIns="45720" rIns="91440" bIns="45720" rtlCol="0" anchor="t">
            <a:normAutofit fontScale="92500" lnSpcReduction="10000"/>
          </a:bodyPr>
          <a:lstStyle/>
          <a:p>
            <a:pPr marL="0" indent="0"/>
            <a:r>
              <a:rPr lang="en-US" sz="1900" b="1"/>
              <a:t>"Hot" Topics:</a:t>
            </a:r>
            <a:endParaRPr lang="en-US"/>
          </a:p>
          <a:p>
            <a:pPr marL="342900">
              <a:buFont typeface="Arial" panose="020B0604020202020204" pitchFamily="34" charset="0"/>
              <a:buChar char="•"/>
            </a:pPr>
            <a:r>
              <a:rPr lang="en-US" sz="1900"/>
              <a:t>Wildland fire management strategies and tactics </a:t>
            </a:r>
            <a:endParaRPr lang="en-US"/>
          </a:p>
          <a:p>
            <a:pPr marL="342900">
              <a:buFont typeface="Arial" panose="020B0604020202020204" pitchFamily="34" charset="0"/>
              <a:buChar char="•"/>
            </a:pPr>
            <a:r>
              <a:rPr lang="en-US" sz="1900"/>
              <a:t>Climate Change</a:t>
            </a:r>
            <a:endParaRPr lang="en-US" sz="1900" b="0" i="0">
              <a:effectLst/>
            </a:endParaRPr>
          </a:p>
          <a:p>
            <a:pPr marL="342900">
              <a:buFont typeface="Arial" panose="020B0604020202020204" pitchFamily="34" charset="0"/>
              <a:buChar char="•"/>
            </a:pPr>
            <a:r>
              <a:rPr lang="en-US" sz="1900"/>
              <a:t>COVID-19</a:t>
            </a:r>
          </a:p>
          <a:p>
            <a:pPr marL="342900">
              <a:buFont typeface="Arial" panose="020B0604020202020204" pitchFamily="34" charset="0"/>
              <a:buChar char="•"/>
            </a:pPr>
            <a:r>
              <a:rPr lang="en-US" sz="1900"/>
              <a:t>Hiring and firefighter pay</a:t>
            </a:r>
          </a:p>
          <a:p>
            <a:pPr marL="342900">
              <a:buFont typeface="Arial" panose="020B0604020202020204" pitchFamily="34" charset="0"/>
              <a:buChar char="•"/>
            </a:pPr>
            <a:r>
              <a:rPr lang="en-US" sz="1900"/>
              <a:t>Workforce reform/ transformation </a:t>
            </a:r>
          </a:p>
          <a:p>
            <a:pPr marL="342900">
              <a:buFont typeface="Arial" panose="020B0604020202020204" pitchFamily="34" charset="0"/>
              <a:buChar char="•"/>
            </a:pPr>
            <a:r>
              <a:rPr lang="en-US" sz="1900"/>
              <a:t>Wildland fire personnel mental health </a:t>
            </a:r>
          </a:p>
          <a:p>
            <a:pPr marL="342900">
              <a:buFont typeface="Arial" panose="020B0604020202020204" pitchFamily="34" charset="0"/>
              <a:buChar char="•"/>
            </a:pPr>
            <a:r>
              <a:rPr lang="en-US" sz="1900"/>
              <a:t>Legislation – Bipartisan Infrastructure Law </a:t>
            </a:r>
          </a:p>
          <a:p>
            <a:pPr marL="114300" indent="0"/>
            <a:r>
              <a:rPr lang="en-US" sz="1900"/>
              <a:t>Feel free to send these and other national-level topics to our information line: 208-387-5050</a:t>
            </a:r>
          </a:p>
          <a:p>
            <a:pPr>
              <a:spcBef>
                <a:spcPts val="0"/>
              </a:spcBef>
              <a:spcAft>
                <a:spcPts val="1800"/>
              </a:spcAft>
              <a:buFont typeface="Arial" panose="020B0604020202020204" pitchFamily="34" charset="0"/>
              <a:buChar char="•"/>
            </a:pPr>
            <a:endParaRPr lang="en-US" sz="1900"/>
          </a:p>
          <a:p>
            <a:pPr>
              <a:spcBef>
                <a:spcPts val="0"/>
              </a:spcBef>
              <a:spcAft>
                <a:spcPts val="1800"/>
              </a:spcAft>
              <a:buFont typeface="Arial" panose="020B0604020202020204" pitchFamily="34" charset="0"/>
              <a:buChar char="•"/>
            </a:pPr>
            <a:endParaRPr lang="en-US" sz="1900"/>
          </a:p>
        </p:txBody>
      </p:sp>
      <p:sp>
        <p:nvSpPr>
          <p:cNvPr id="27" name="Freeform: Shape 26">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1762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817327" y="653317"/>
            <a:ext cx="6467950" cy="909083"/>
          </a:xfrm>
        </p:spPr>
        <p:txBody>
          <a:bodyPr anchor="b" anchorCtr="0"/>
          <a:lstStyle/>
          <a:p>
            <a:r>
              <a:rPr lang="en-US"/>
              <a:t>National Fire Year Themes</a:t>
            </a:r>
          </a:p>
        </p:txBody>
      </p:sp>
      <p:sp>
        <p:nvSpPr>
          <p:cNvPr id="14" name="Date Placeholder 13">
            <a:extLst>
              <a:ext uri="{FF2B5EF4-FFF2-40B4-BE49-F238E27FC236}">
                <a16:creationId xmlns:a16="http://schemas.microsoft.com/office/drawing/2014/main" id="{FA7015F5-9F09-48BB-B4BE-E11F885F1F25}"/>
              </a:ext>
            </a:extLst>
          </p:cNvPr>
          <p:cNvSpPr>
            <a:spLocks noGrp="1"/>
          </p:cNvSpPr>
          <p:nvPr>
            <p:ph type="dt" sz="half" idx="10"/>
          </p:nvPr>
        </p:nvSpPr>
        <p:spPr>
          <a:xfrm>
            <a:off x="9017000" y="6433202"/>
            <a:ext cx="2374150" cy="367841"/>
          </a:xfrm>
        </p:spPr>
        <p:txBody>
          <a:bodyPr/>
          <a:lstStyle/>
          <a:p>
            <a:r>
              <a:rPr lang="en-US"/>
              <a:t>2/8/20XX</a:t>
            </a:r>
          </a:p>
        </p:txBody>
      </p:sp>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8</a:t>
            </a:fld>
            <a:endParaRPr lang="en-US"/>
          </a:p>
        </p:txBody>
      </p:sp>
      <p:sp>
        <p:nvSpPr>
          <p:cNvPr id="11" name="TextBox 10">
            <a:extLst>
              <a:ext uri="{FF2B5EF4-FFF2-40B4-BE49-F238E27FC236}">
                <a16:creationId xmlns:a16="http://schemas.microsoft.com/office/drawing/2014/main" id="{FC5ABE6E-1775-4340-8B46-27E9FAAE6F13}"/>
              </a:ext>
            </a:extLst>
          </p:cNvPr>
          <p:cNvSpPr txBox="1"/>
          <p:nvPr/>
        </p:nvSpPr>
        <p:spPr>
          <a:xfrm>
            <a:off x="2897621" y="5047457"/>
            <a:ext cx="2307363" cy="369332"/>
          </a:xfrm>
          <a:prstGeom prst="rect">
            <a:avLst/>
          </a:prstGeom>
          <a:noFill/>
        </p:spPr>
        <p:txBody>
          <a:bodyPr wrap="none" rtlCol="0">
            <a:spAutoFit/>
          </a:bodyPr>
          <a:lstStyle/>
          <a:p>
            <a:r>
              <a:rPr lang="en-US">
                <a:solidFill>
                  <a:schemeClr val="bg2"/>
                </a:solidFill>
                <a:ea typeface="Roboto" panose="02000000000000000000" pitchFamily="2" charset="0"/>
              </a:rPr>
              <a:t>Stanton </a:t>
            </a:r>
            <a:r>
              <a:rPr lang="en-US" err="1">
                <a:solidFill>
                  <a:schemeClr val="bg2"/>
                </a:solidFill>
                <a:ea typeface="Roboto" panose="02000000000000000000" pitchFamily="2" charset="0"/>
              </a:rPr>
              <a:t>Florea</a:t>
            </a:r>
            <a:r>
              <a:rPr lang="en-US">
                <a:solidFill>
                  <a:schemeClr val="bg2"/>
                </a:solidFill>
                <a:ea typeface="Roboto" panose="02000000000000000000" pitchFamily="2" charset="0"/>
              </a:rPr>
              <a:t>, USFS</a:t>
            </a:r>
          </a:p>
        </p:txBody>
      </p:sp>
      <p:pic>
        <p:nvPicPr>
          <p:cNvPr id="20" name="Picture Placeholder 19" descr="A picture containing outdoor, light, dark, night&#10;&#10;Description automatically generated">
            <a:extLst>
              <a:ext uri="{FF2B5EF4-FFF2-40B4-BE49-F238E27FC236}">
                <a16:creationId xmlns:a16="http://schemas.microsoft.com/office/drawing/2014/main" id="{50726B33-650B-455D-AA57-DFE41A4A014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E1198433-A459-4FF1-ACCC-FE70B13500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7202" y="1880828"/>
            <a:ext cx="2848200" cy="2848200"/>
          </a:xfrm>
          <a:prstGeom prst="ellipse">
            <a:avLst/>
          </a:prstGeom>
          <a:ln w="190500" cap="rnd">
            <a:solidFill>
              <a:schemeClr val="bg2"/>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4716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133E02-47E8-4F2D-9F21-B2487A93526A}"/>
              </a:ext>
            </a:extLst>
          </p:cNvPr>
          <p:cNvSpPr>
            <a:spLocks noGrp="1"/>
          </p:cNvSpPr>
          <p:nvPr>
            <p:ph type="ctrTitle"/>
          </p:nvPr>
        </p:nvSpPr>
        <p:spPr>
          <a:xfrm>
            <a:off x="590400" y="2248198"/>
            <a:ext cx="5385600" cy="4051802"/>
          </a:xfrm>
        </p:spPr>
        <p:txBody>
          <a:bodyPr>
            <a:normAutofit fontScale="90000"/>
          </a:bodyPr>
          <a:lstStyle/>
          <a:p>
            <a:pPr marR="0" lvl="0">
              <a:lnSpc>
                <a:spcPct val="107000"/>
              </a:lnSpc>
              <a:spcBef>
                <a:spcPts val="0"/>
              </a:spcBef>
              <a:spcAft>
                <a:spcPts val="1800"/>
              </a:spcAft>
            </a:pPr>
            <a:r>
              <a:rPr lang="en-US" sz="2400" b="0">
                <a:effectLst/>
                <a:latin typeface="+mn-lt"/>
                <a:ea typeface="Calibri" panose="020F0502020204030204" pitchFamily="34" charset="0"/>
                <a:cs typeface="Times New Roman"/>
              </a:rPr>
              <a:t>The wildland fire community will safely manage wildfires during the COVID-19 pandemic.</a:t>
            </a:r>
            <a:br>
              <a:rPr lang="en-US" sz="2400" b="0">
                <a:effectLst/>
                <a:latin typeface="+mn-lt"/>
                <a:ea typeface="Calibri" panose="020F0502020204030204" pitchFamily="34" charset="0"/>
                <a:cs typeface="Times New Roman" panose="02020603050405020304" pitchFamily="18" charset="0"/>
              </a:rPr>
            </a:br>
            <a:br>
              <a:rPr lang="en-US" sz="2400" b="0">
                <a:effectLst/>
                <a:latin typeface="+mn-lt"/>
                <a:ea typeface="Calibri" panose="020F0502020204030204" pitchFamily="34" charset="0"/>
                <a:cs typeface="Times New Roman" panose="02020603050405020304" pitchFamily="18" charset="0"/>
              </a:rPr>
            </a:br>
            <a:r>
              <a:rPr lang="en-US" sz="2400" b="0">
                <a:effectLst/>
                <a:latin typeface="+mn-lt"/>
                <a:ea typeface="Calibri" panose="020F0502020204030204" pitchFamily="34" charset="0"/>
                <a:cs typeface="Times New Roman"/>
              </a:rPr>
              <a:t> Firefighter and public safety is always the highest priority during a wildfire.</a:t>
            </a:r>
            <a:br>
              <a:rPr lang="en-US" sz="2400" b="0">
                <a:effectLst/>
                <a:latin typeface="+mn-lt"/>
                <a:ea typeface="Calibri" panose="020F0502020204030204" pitchFamily="34" charset="0"/>
                <a:cs typeface="Times New Roman" panose="02020603050405020304" pitchFamily="18" charset="0"/>
              </a:rPr>
            </a:br>
            <a:br>
              <a:rPr lang="en-US" sz="2400" b="0">
                <a:effectLst/>
                <a:latin typeface="+mn-lt"/>
                <a:ea typeface="Calibri" panose="020F0502020204030204" pitchFamily="34" charset="0"/>
                <a:cs typeface="Times New Roman" panose="02020603050405020304" pitchFamily="18" charset="0"/>
              </a:rPr>
            </a:br>
            <a:r>
              <a:rPr lang="en-US" sz="2400" b="0">
                <a:effectLst/>
                <a:latin typeface="+mn-lt"/>
                <a:ea typeface="Calibri" panose="020F0502020204030204" pitchFamily="34" charset="0"/>
                <a:cs typeface="Times New Roman"/>
              </a:rPr>
              <a:t>Wildfire activity is becoming more extreme.</a:t>
            </a:r>
            <a:br>
              <a:rPr lang="en-US" sz="2400" b="0">
                <a:effectLst/>
                <a:latin typeface="+mn-lt"/>
                <a:ea typeface="Calibri" panose="020F0502020204030204" pitchFamily="34" charset="0"/>
                <a:cs typeface="Times New Roman" panose="02020603050405020304" pitchFamily="18" charset="0"/>
              </a:rPr>
            </a:br>
            <a:endParaRPr lang="en-US" sz="4800" b="0">
              <a:latin typeface="+mn-lt"/>
            </a:endParaRPr>
          </a:p>
        </p:txBody>
      </p:sp>
      <p:pic>
        <p:nvPicPr>
          <p:cNvPr id="12" name="Picture Placeholder 11">
            <a:extLst>
              <a:ext uri="{FF2B5EF4-FFF2-40B4-BE49-F238E27FC236}">
                <a16:creationId xmlns:a16="http://schemas.microsoft.com/office/drawing/2014/main" id="{EFE947EB-8D8B-4B3A-9DCD-EF2763C6B99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9" name="Subtitle 8">
            <a:extLst>
              <a:ext uri="{FF2B5EF4-FFF2-40B4-BE49-F238E27FC236}">
                <a16:creationId xmlns:a16="http://schemas.microsoft.com/office/drawing/2014/main" id="{752EE2E3-2845-4B0E-AB24-87CDE4A51544}"/>
              </a:ext>
            </a:extLst>
          </p:cNvPr>
          <p:cNvSpPr>
            <a:spLocks noGrp="1"/>
          </p:cNvSpPr>
          <p:nvPr>
            <p:ph type="subTitle" idx="1"/>
          </p:nvPr>
        </p:nvSpPr>
        <p:spPr>
          <a:xfrm>
            <a:off x="0" y="0"/>
            <a:ext cx="6343200" cy="1929600"/>
          </a:xfrm>
        </p:spPr>
        <p:txBody>
          <a:bodyPr anchor="ctr">
            <a:noAutofit/>
          </a:bodyPr>
          <a:lstStyle/>
          <a:p>
            <a:pPr marL="511175"/>
            <a:r>
              <a:rPr lang="en-US" sz="4000" b="1">
                <a:latin typeface="Cambria" panose="02040503050406030204" pitchFamily="18" charset="0"/>
                <a:ea typeface="Cambria" panose="02040503050406030204" pitchFamily="18" charset="0"/>
              </a:rPr>
              <a:t>2022 Fire Year Themes</a:t>
            </a:r>
          </a:p>
        </p:txBody>
      </p:sp>
    </p:spTree>
    <p:extLst>
      <p:ext uri="{BB962C8B-B14F-4D97-AF65-F5344CB8AC3E}">
        <p14:creationId xmlns:p14="http://schemas.microsoft.com/office/powerpoint/2010/main" val="2226122583"/>
      </p:ext>
    </p:extLst>
  </p:cSld>
  <p:clrMapOvr>
    <a:masterClrMapping/>
  </p:clrMapOvr>
</p:sld>
</file>

<file path=ppt/theme/theme1.xml><?xml version="1.0" encoding="utf-8"?>
<a:theme xmlns:a="http://schemas.openxmlformats.org/drawingml/2006/main" name="ModOverlayVTI">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E81B8DE81602458557DD15B43E0F43" ma:contentTypeVersion="11" ma:contentTypeDescription="Create a new document." ma:contentTypeScope="" ma:versionID="a5edc96ed8fdfe7ba9e226f31b824522">
  <xsd:schema xmlns:xsd="http://www.w3.org/2001/XMLSchema" xmlns:xs="http://www.w3.org/2001/XMLSchema" xmlns:p="http://schemas.microsoft.com/office/2006/metadata/properties" xmlns:ns2="5a6e7b71-6add-43b0-b968-08860c0e1397" xmlns:ns3="776703c0-f160-4e19-a163-f7e5c99cd31e" targetNamespace="http://schemas.microsoft.com/office/2006/metadata/properties" ma:root="true" ma:fieldsID="525a51176ea6634c1e93985807e5ae17" ns2:_="" ns3:_="">
    <xsd:import namespace="5a6e7b71-6add-43b0-b968-08860c0e1397"/>
    <xsd:import namespace="776703c0-f160-4e19-a163-f7e5c99cd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e7b71-6add-43b0-b968-08860c0e13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6703c0-f160-4e19-a163-f7e5c99cd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F6EE00-7724-4A4A-A6C9-62394D1C65BE}">
  <ds:schemaRefs>
    <ds:schemaRef ds:uri="5a6e7b71-6add-43b0-b968-08860c0e1397"/>
    <ds:schemaRef ds:uri="776703c0-f160-4e19-a163-f7e5c99cd3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B61E4D0-D101-4A17-BA61-F29B2B6CFE74}">
  <ds:schemaRefs>
    <ds:schemaRef ds:uri="http://schemas.microsoft.com/sharepoint/v3/contenttype/forms"/>
  </ds:schemaRefs>
</ds:datastoreItem>
</file>

<file path=customXml/itemProps3.xml><?xml version="1.0" encoding="utf-8"?>
<ds:datastoreItem xmlns:ds="http://schemas.openxmlformats.org/officeDocument/2006/customXml" ds:itemID="{4EAB8BBB-9A18-4050-923B-7FC6E36DA496}">
  <ds:schemaRefs>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5a6e7b71-6add-43b0-b968-08860c0e1397"/>
    <ds:schemaRef ds:uri="776703c0-f160-4e19-a163-f7e5c99cd31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Mod overlay design</Template>
  <TotalTime>447</TotalTime>
  <Words>1465</Words>
  <Application>Microsoft Office PowerPoint</Application>
  <PresentationFormat>Widescreen</PresentationFormat>
  <Paragraphs>140</Paragraphs>
  <Slides>23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Nova Light</vt:lpstr>
      <vt:lpstr>Calibri</vt:lpstr>
      <vt:lpstr>Calibri Light</vt:lpstr>
      <vt:lpstr>Cambria</vt:lpstr>
      <vt:lpstr>Elephant</vt:lpstr>
      <vt:lpstr>Noto Serif</vt:lpstr>
      <vt:lpstr>Segoe UI</vt:lpstr>
      <vt:lpstr>ModOverlayVTI</vt:lpstr>
      <vt:lpstr>#FireYear2022 NIFC PIO Webinar</vt:lpstr>
      <vt:lpstr>Webinar Topics</vt:lpstr>
      <vt:lpstr>Welcome</vt:lpstr>
      <vt:lpstr>Bipartisan Infrastructure Law and Wildland Fire Management Funding</vt:lpstr>
      <vt:lpstr>Bipartisan Infrastructure Law and Wildland Fire Management Funding</vt:lpstr>
      <vt:lpstr>Interagency Talking Points</vt:lpstr>
      <vt:lpstr>Interagency Talking Points</vt:lpstr>
      <vt:lpstr>National Fire Year Themes</vt:lpstr>
      <vt:lpstr>The wildland fire community will safely manage wildfires during the COVID-19 pandemic.   Firefighter and public safety is always the highest priority during a wildfire.  Wildfire activity is becoming more extreme. </vt:lpstr>
      <vt:lpstr>2022 Fire Year Themes</vt:lpstr>
      <vt:lpstr>PowerPoint Presentation</vt:lpstr>
      <vt:lpstr>PowerPoint Presentation</vt:lpstr>
      <vt:lpstr>PowerPoint Presentation</vt:lpstr>
      <vt:lpstr>Updates from the NWCG PIO Subcommittee</vt:lpstr>
      <vt:lpstr>Current  PIO Positions</vt:lpstr>
      <vt:lpstr>Reviewing and Updating Information Training</vt:lpstr>
      <vt:lpstr>Complex IMT Involvement</vt:lpstr>
      <vt:lpstr>Incident Management Response Roundtable</vt:lpstr>
      <vt:lpstr>PowerPoint Presentation</vt:lpstr>
      <vt:lpstr>PowerPoint Presentation</vt:lpstr>
      <vt:lpstr>PowerPoint Presentation</vt:lpstr>
      <vt:lpstr>NIFC PIO Jeopardy </vt:lpstr>
      <vt:lpstr> 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#FireYear2022 NIFC PIO Webinar</dc:title>
  <dc:creator>Ascherfeld, Sheri L</dc:creator>
  <cp:lastModifiedBy>Ascherfeld, Sheri L</cp:lastModifiedBy>
  <cp:revision>3</cp:revision>
  <dcterms:created xsi:type="dcterms:W3CDTF">2022-05-04T14:04:08Z</dcterms:created>
  <dcterms:modified xsi:type="dcterms:W3CDTF">2022-05-26T16:21:19Z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0x01010088E81B8DE81602458557DD15B43E0F43</vt:lpwstr>
  </property>
</Properties>
</file>